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7" r:id="rId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Kirjavainen" initials="AK" lastIdx="1" clrIdx="0">
    <p:extLst>
      <p:ext uri="{19B8F6BF-5375-455C-9EA6-DF929625EA0E}">
        <p15:presenceInfo xmlns:p15="http://schemas.microsoft.com/office/powerpoint/2012/main" userId="S-1-5-21-50660606-1316836323-1054369306-187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-27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533A2-8C22-4D2F-916D-8126D29427DA}" type="datetimeFigureOut">
              <a:rPr lang="fi-FI" smtClean="0"/>
              <a:t>5.12.2017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BFE44-D01A-4015-B6F1-FDCB34D630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694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304D9-E79A-4F2A-87AC-293F65830E75}" type="datetimeFigureOut">
              <a:rPr lang="fi-FI" smtClean="0"/>
              <a:t>5.12.2017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461-1201-4E08-92A1-64C374F056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OK_ppt_tausta2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 err="1"/>
              <a:t>Third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D09E8-CA72-BA4A-B2A7-125E0A528F0A}" type="datetimeFigureOut">
              <a:rPr lang="fi-FI" smtClean="0"/>
              <a:pPr/>
              <a:t>5.12.2017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A869-AFAA-C748-B161-3985A740B8F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26" name="Picture 2" descr="C:\MEDIAPANKKI\Logot\KIHUn korjatut\KIHU_ei taustaa_pieni.pn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125928" y="238592"/>
            <a:ext cx="1184302" cy="8642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accent1">
              <a:lumMod val="7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1">
              <a:lumMod val="7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1">
              <a:lumMod val="7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>
              <a:lumMod val="7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A1F900-23A3-4CF6-976C-7A78E1BAD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790" y="266008"/>
            <a:ext cx="8229600" cy="1143000"/>
          </a:xfrm>
        </p:spPr>
        <p:txBody>
          <a:bodyPr/>
          <a:lstStyle/>
          <a:p>
            <a:r>
              <a:rPr lang="fi-FI" dirty="0"/>
              <a:t>Huippu-urheiluseuran laatutekijät</a:t>
            </a:r>
          </a:p>
        </p:txBody>
      </p:sp>
      <p:sp>
        <p:nvSpPr>
          <p:cNvPr id="4" name="Tasakylkinen kolmio 3">
            <a:extLst>
              <a:ext uri="{FF2B5EF4-FFF2-40B4-BE49-F238E27FC236}">
                <a16:creationId xmlns:a16="http://schemas.microsoft.com/office/drawing/2014/main" id="{9927C523-0B81-4DB2-B278-FBCB9EA9A651}"/>
              </a:ext>
            </a:extLst>
          </p:cNvPr>
          <p:cNvSpPr/>
          <p:nvPr/>
        </p:nvSpPr>
        <p:spPr>
          <a:xfrm>
            <a:off x="2493816" y="1600200"/>
            <a:ext cx="3898671" cy="4808914"/>
          </a:xfrm>
          <a:prstGeom prst="triangl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A719BF0E-185B-47B2-8BF3-DD395C312BD0}"/>
              </a:ext>
            </a:extLst>
          </p:cNvPr>
          <p:cNvCxnSpPr>
            <a:cxnSpLocks/>
          </p:cNvCxnSpPr>
          <p:nvPr/>
        </p:nvCxnSpPr>
        <p:spPr>
          <a:xfrm flipH="1">
            <a:off x="1562790" y="5228706"/>
            <a:ext cx="57607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8D7F440-C104-4FDF-90F0-DF6E640132C5}"/>
              </a:ext>
            </a:extLst>
          </p:cNvPr>
          <p:cNvCxnSpPr>
            <a:cxnSpLocks/>
          </p:cNvCxnSpPr>
          <p:nvPr/>
        </p:nvCxnSpPr>
        <p:spPr>
          <a:xfrm flipH="1">
            <a:off x="1562791" y="3469179"/>
            <a:ext cx="57607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iruutu 9">
            <a:extLst>
              <a:ext uri="{FF2B5EF4-FFF2-40B4-BE49-F238E27FC236}">
                <a16:creationId xmlns:a16="http://schemas.microsoft.com/office/drawing/2014/main" id="{EAC23522-F6C6-4173-93C4-0CF4DDAF1D73}"/>
              </a:ext>
            </a:extLst>
          </p:cNvPr>
          <p:cNvSpPr txBox="1"/>
          <p:nvPr/>
        </p:nvSpPr>
        <p:spPr>
          <a:xfrm flipH="1">
            <a:off x="3481993" y="5726234"/>
            <a:ext cx="198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00B050"/>
                </a:solidFill>
              </a:rPr>
              <a:t>Menestyskriteerit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C744DE7-0AF1-45A9-AEB2-89BF7AFDCADC}"/>
              </a:ext>
            </a:extLst>
          </p:cNvPr>
          <p:cNvSpPr txBox="1"/>
          <p:nvPr/>
        </p:nvSpPr>
        <p:spPr>
          <a:xfrm flipH="1">
            <a:off x="3551610" y="4113113"/>
            <a:ext cx="1783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Tunnistetut</a:t>
            </a:r>
          </a:p>
          <a:p>
            <a:pPr algn="ctr"/>
            <a:r>
              <a:rPr lang="fi-FI" dirty="0"/>
              <a:t>Laatutekijät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A57ACB17-3375-4E84-8FC8-39DB8325BFFE}"/>
              </a:ext>
            </a:extLst>
          </p:cNvPr>
          <p:cNvSpPr txBox="1"/>
          <p:nvPr/>
        </p:nvSpPr>
        <p:spPr>
          <a:xfrm flipH="1">
            <a:off x="3551610" y="2514711"/>
            <a:ext cx="1783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Uniikit laatutekijät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C4C453E-C4A8-4421-BF81-D858D9451E4F}"/>
              </a:ext>
            </a:extLst>
          </p:cNvPr>
          <p:cNvSpPr txBox="1"/>
          <p:nvPr/>
        </p:nvSpPr>
        <p:spPr>
          <a:xfrm flipH="1">
            <a:off x="6514582" y="5202833"/>
            <a:ext cx="2356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tunnuspiirteet, joilla tullaan mukaan ohjelmaan 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C0F9F1E5-CE77-4D75-AAD2-95BC4B7009F5}"/>
              </a:ext>
            </a:extLst>
          </p:cNvPr>
          <p:cNvSpPr txBox="1"/>
          <p:nvPr/>
        </p:nvSpPr>
        <p:spPr>
          <a:xfrm flipH="1">
            <a:off x="60" y="6155543"/>
            <a:ext cx="3736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ighlight>
                  <a:srgbClr val="00FF00"/>
                </a:highlight>
              </a:rPr>
              <a:t>yhteinen toimintatapa, </a:t>
            </a:r>
          </a:p>
          <a:p>
            <a:r>
              <a:rPr lang="fi-FI" dirty="0">
                <a:highlight>
                  <a:srgbClr val="00FF00"/>
                </a:highlight>
              </a:rPr>
              <a:t>lajikohtaiset sovellukset ja sisällöt 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AA3C222C-BB66-4E47-B95B-65C89082BE9C}"/>
              </a:ext>
            </a:extLst>
          </p:cNvPr>
          <p:cNvSpPr txBox="1"/>
          <p:nvPr/>
        </p:nvSpPr>
        <p:spPr>
          <a:xfrm flipH="1">
            <a:off x="5801243" y="3515402"/>
            <a:ext cx="2356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Kilpailukyky, näistä meidät tunnistetaan yhdessä 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B86A3D54-21DB-495F-B4EE-B0635C60E739}"/>
              </a:ext>
            </a:extLst>
          </p:cNvPr>
          <p:cNvSpPr txBox="1"/>
          <p:nvPr/>
        </p:nvSpPr>
        <p:spPr>
          <a:xfrm flipH="1">
            <a:off x="4952304" y="1789478"/>
            <a:ext cx="2356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Kilpailuetu, näitä teemme eri tavalla tai eri asiaa </a:t>
            </a:r>
          </a:p>
        </p:txBody>
      </p:sp>
      <p:sp>
        <p:nvSpPr>
          <p:cNvPr id="20" name="Suorakulmio 19">
            <a:extLst>
              <a:ext uri="{FF2B5EF4-FFF2-40B4-BE49-F238E27FC236}">
                <a16:creationId xmlns:a16="http://schemas.microsoft.com/office/drawing/2014/main" id="{9BD564F4-0D2D-407E-88FF-2E0390CE44FA}"/>
              </a:ext>
            </a:extLst>
          </p:cNvPr>
          <p:cNvSpPr/>
          <p:nvPr/>
        </p:nvSpPr>
        <p:spPr>
          <a:xfrm>
            <a:off x="8520545" y="1504604"/>
            <a:ext cx="203660" cy="23585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KV-kilpailu</a:t>
            </a:r>
          </a:p>
        </p:txBody>
      </p:sp>
      <p:sp>
        <p:nvSpPr>
          <p:cNvPr id="21" name="Suorakulmio 20">
            <a:extLst>
              <a:ext uri="{FF2B5EF4-FFF2-40B4-BE49-F238E27FC236}">
                <a16:creationId xmlns:a16="http://schemas.microsoft.com/office/drawing/2014/main" id="{0355F1AC-4BD6-42E2-B191-9F132EED9706}"/>
              </a:ext>
            </a:extLst>
          </p:cNvPr>
          <p:cNvSpPr/>
          <p:nvPr/>
        </p:nvSpPr>
        <p:spPr>
          <a:xfrm>
            <a:off x="8823957" y="3061289"/>
            <a:ext cx="184441" cy="36654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/>
              <a:t>Kansallinen</a:t>
            </a:r>
          </a:p>
          <a:p>
            <a:pPr algn="ctr"/>
            <a:r>
              <a:rPr lang="fi-FI" sz="1200" dirty="0"/>
              <a:t> kilpailu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38425D41-3F9D-4913-A30D-2BEEFC8F5B6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684" y="3591327"/>
            <a:ext cx="1898558" cy="1335653"/>
          </a:xfrm>
          <a:prstGeom prst="rect">
            <a:avLst/>
          </a:prstGeom>
          <a:noFill/>
        </p:spPr>
      </p:pic>
      <p:sp>
        <p:nvSpPr>
          <p:cNvPr id="23" name="Tekstiruutu 22">
            <a:extLst>
              <a:ext uri="{FF2B5EF4-FFF2-40B4-BE49-F238E27FC236}">
                <a16:creationId xmlns:a16="http://schemas.microsoft.com/office/drawing/2014/main" id="{16A9A0A9-7150-4DB4-82A8-2A091196FB80}"/>
              </a:ext>
            </a:extLst>
          </p:cNvPr>
          <p:cNvSpPr txBox="1"/>
          <p:nvPr/>
        </p:nvSpPr>
        <p:spPr>
          <a:xfrm flipH="1">
            <a:off x="1188719" y="3720353"/>
            <a:ext cx="252609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/>
              <a:t>Yhteistyö</a:t>
            </a:r>
          </a:p>
          <a:p>
            <a:r>
              <a:rPr lang="fi-FI" sz="1100" dirty="0"/>
              <a:t>     Organisaatio</a:t>
            </a:r>
          </a:p>
          <a:p>
            <a:r>
              <a:rPr lang="fi-FI" sz="1100" dirty="0"/>
              <a:t>                   Urheilu</a:t>
            </a:r>
          </a:p>
        </p:txBody>
      </p:sp>
      <p:sp>
        <p:nvSpPr>
          <p:cNvPr id="26" name="Tähti: 6-sakarainen 25">
            <a:extLst>
              <a:ext uri="{FF2B5EF4-FFF2-40B4-BE49-F238E27FC236}">
                <a16:creationId xmlns:a16="http://schemas.microsoft.com/office/drawing/2014/main" id="{258884D6-0844-4BB4-B225-BE397F1D01ED}"/>
              </a:ext>
            </a:extLst>
          </p:cNvPr>
          <p:cNvSpPr/>
          <p:nvPr/>
        </p:nvSpPr>
        <p:spPr>
          <a:xfrm>
            <a:off x="3333404" y="2269502"/>
            <a:ext cx="332509" cy="426711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ähti: 6-sakarainen 26">
            <a:extLst>
              <a:ext uri="{FF2B5EF4-FFF2-40B4-BE49-F238E27FC236}">
                <a16:creationId xmlns:a16="http://schemas.microsoft.com/office/drawing/2014/main" id="{BD4D5924-DF02-49B3-8E9B-08CBF7A2BD20}"/>
              </a:ext>
            </a:extLst>
          </p:cNvPr>
          <p:cNvSpPr/>
          <p:nvPr/>
        </p:nvSpPr>
        <p:spPr>
          <a:xfrm>
            <a:off x="3695072" y="1939409"/>
            <a:ext cx="332509" cy="426711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ähti: 6-sakarainen 27">
            <a:extLst>
              <a:ext uri="{FF2B5EF4-FFF2-40B4-BE49-F238E27FC236}">
                <a16:creationId xmlns:a16="http://schemas.microsoft.com/office/drawing/2014/main" id="{AF148D39-322D-4648-8F34-F62BE15DB877}"/>
              </a:ext>
            </a:extLst>
          </p:cNvPr>
          <p:cNvSpPr/>
          <p:nvPr/>
        </p:nvSpPr>
        <p:spPr>
          <a:xfrm>
            <a:off x="3274242" y="1726053"/>
            <a:ext cx="332509" cy="426711"/>
          </a:xfrm>
          <a:prstGeom prst="star6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872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C95B1453F5BCE84392FF6391818BEC43" ma:contentTypeVersion="4" ma:contentTypeDescription="Luo uusi asiakirja." ma:contentTypeScope="" ma:versionID="1b2ee71bb1036dd90a3982ce962a3b98">
  <xsd:schema xmlns:xsd="http://www.w3.org/2001/XMLSchema" xmlns:xs="http://www.w3.org/2001/XMLSchema" xmlns:p="http://schemas.microsoft.com/office/2006/metadata/properties" xmlns:ns2="cbe523bb-1852-42b3-9042-03b25c228512" xmlns:ns3="26a4e98e-ae1e-4fa7-818c-190d4c125553" targetNamespace="http://schemas.microsoft.com/office/2006/metadata/properties" ma:root="true" ma:fieldsID="4a76c02960d00b88e1dc1a5884f78221" ns2:_="" ns3:_="">
    <xsd:import namespace="cbe523bb-1852-42b3-9042-03b25c228512"/>
    <xsd:import namespace="26a4e98e-ae1e-4fa7-818c-190d4c12555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523bb-1852-42b3-9042-03b25c2285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4e98e-ae1e-4fa7-818c-190d4c1255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DE9ED8-CAAA-4056-8988-D963B06AF8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AAA739-A91A-4339-A507-D2850B3192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523bb-1852-42b3-9042-03b25c228512"/>
    <ds:schemaRef ds:uri="26a4e98e-ae1e-4fa7-818c-190d4c1255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0F848C-750F-40E6-9604-41538CFA8E3F}">
  <ds:schemaRefs>
    <ds:schemaRef ds:uri="http://schemas.microsoft.com/office/2006/metadata/properties"/>
    <ds:schemaRef ds:uri="http://schemas.microsoft.com/office/2006/documentManagement/types"/>
    <ds:schemaRef ds:uri="26a4e98e-ae1e-4fa7-818c-190d4c12555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cbe523bb-1852-42b3-9042-03b25c22851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44</Words>
  <Application>Microsoft Office PowerPoint</Application>
  <PresentationFormat>Näytössä katseltava diaesitys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Huippu-urheiluseuran laatutekijät</vt:lpstr>
    </vt:vector>
  </TitlesOfParts>
  <Company>Planeetta10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Jussi Salolainen</dc:creator>
  <cp:lastModifiedBy>Anna Kirjavainen</cp:lastModifiedBy>
  <cp:revision>69</cp:revision>
  <dcterms:created xsi:type="dcterms:W3CDTF">2012-12-07T13:43:34Z</dcterms:created>
  <dcterms:modified xsi:type="dcterms:W3CDTF">2017-12-04T22:34:46Z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0x010100C95B1453F5BCE84392FF6391818BEC43</vt:lpwstr>
  </property>
</Properties>
</file>