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96" r:id="rId5"/>
    <p:sldId id="383" r:id="rId6"/>
    <p:sldId id="381" r:id="rId7"/>
    <p:sldId id="382" r:id="rId8"/>
    <p:sldId id="336" r:id="rId9"/>
    <p:sldId id="364" r:id="rId10"/>
    <p:sldId id="359" r:id="rId11"/>
    <p:sldId id="372" r:id="rId12"/>
    <p:sldId id="318" r:id="rId13"/>
    <p:sldId id="378" r:id="rId14"/>
    <p:sldId id="375" r:id="rId15"/>
    <p:sldId id="379" r:id="rId16"/>
    <p:sldId id="380" r:id="rId17"/>
    <p:sldId id="373" r:id="rId18"/>
    <p:sldId id="385" r:id="rId19"/>
    <p:sldId id="387" r:id="rId20"/>
    <p:sldId id="324" r:id="rId21"/>
    <p:sldId id="388" r:id="rId22"/>
    <p:sldId id="386" r:id="rId23"/>
    <p:sldId id="341" r:id="rId24"/>
    <p:sldId id="343" r:id="rId25"/>
    <p:sldId id="389" r:id="rId26"/>
    <p:sldId id="37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5D52B7F8-4F3D-42A4-AF68-DACBD566582D}">
          <p14:sldIdLst>
            <p14:sldId id="296"/>
            <p14:sldId id="383"/>
          </p14:sldIdLst>
        </p14:section>
        <p14:section name="Johdanto" id="{4091F206-03F8-4886-BE19-6EE4923631BE}">
          <p14:sldIdLst>
            <p14:sldId id="381"/>
            <p14:sldId id="382"/>
            <p14:sldId id="336"/>
            <p14:sldId id="364"/>
            <p14:sldId id="359"/>
          </p14:sldIdLst>
        </p14:section>
        <p14:section name="Prosessit" id="{24DAA9AE-EC78-40A6-98AD-2F7106024182}">
          <p14:sldIdLst>
            <p14:sldId id="372"/>
            <p14:sldId id="318"/>
            <p14:sldId id="378"/>
            <p14:sldId id="375"/>
            <p14:sldId id="379"/>
            <p14:sldId id="380"/>
          </p14:sldIdLst>
        </p14:section>
        <p14:section name="Tavoitteet" id="{66B56A8E-BD5E-4795-9BCF-D50180296D87}">
          <p14:sldIdLst>
            <p14:sldId id="373"/>
            <p14:sldId id="385"/>
            <p14:sldId id="387"/>
            <p14:sldId id="324"/>
            <p14:sldId id="388"/>
            <p14:sldId id="386"/>
            <p14:sldId id="341"/>
            <p14:sldId id="343"/>
            <p14:sldId id="389"/>
          </p14:sldIdLst>
        </p14:section>
        <p14:section name="Miksi?" id="{3B8DF648-81A8-4CCF-B373-7BD381FDA8FB}">
          <p14:sldIdLst>
            <p14:sldId id="3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D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Vaalea tyyli 1 - Korostu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3" autoAdjust="0"/>
    <p:restoredTop sz="91740" autoAdjust="0"/>
  </p:normalViewPr>
  <p:slideViewPr>
    <p:cSldViewPr snapToGrid="0" snapToObjects="1">
      <p:cViewPr varScale="1">
        <p:scale>
          <a:sx n="87" d="100"/>
          <a:sy n="87" d="100"/>
        </p:scale>
        <p:origin x="446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3" d="100"/>
          <a:sy n="153" d="100"/>
        </p:scale>
        <p:origin x="43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mari Nalbantoglu" userId="6fa62174-7620-4609-8058-050fbf35cb78" providerId="ADAL" clId="{EE1BE17F-BD4C-446C-B9A2-BDE969D7D115}"/>
    <pc:docChg chg="undo custSel addSld delSld modSld sldOrd delSection modSection">
      <pc:chgData name="Ilmari Nalbantoglu" userId="6fa62174-7620-4609-8058-050fbf35cb78" providerId="ADAL" clId="{EE1BE17F-BD4C-446C-B9A2-BDE969D7D115}" dt="2018-04-16T07:26:07.958" v="2495" actId="2696"/>
      <pc:docMkLst>
        <pc:docMk/>
      </pc:docMkLst>
      <pc:sldChg chg="modSp">
        <pc:chgData name="Ilmari Nalbantoglu" userId="6fa62174-7620-4609-8058-050fbf35cb78" providerId="ADAL" clId="{EE1BE17F-BD4C-446C-B9A2-BDE969D7D115}" dt="2018-04-08T22:37:46.991" v="2395" actId="20577"/>
        <pc:sldMkLst>
          <pc:docMk/>
          <pc:sldMk cId="812359813" sldId="296"/>
        </pc:sldMkLst>
        <pc:spChg chg="mod">
          <ac:chgData name="Ilmari Nalbantoglu" userId="6fa62174-7620-4609-8058-050fbf35cb78" providerId="ADAL" clId="{EE1BE17F-BD4C-446C-B9A2-BDE969D7D115}" dt="2018-04-08T22:37:40.504" v="2390" actId="14100"/>
          <ac:spMkLst>
            <pc:docMk/>
            <pc:sldMk cId="812359813" sldId="296"/>
            <ac:spMk id="3" creationId="{00000000-0000-0000-0000-000000000000}"/>
          </ac:spMkLst>
        </pc:spChg>
        <pc:spChg chg="mod">
          <ac:chgData name="Ilmari Nalbantoglu" userId="6fa62174-7620-4609-8058-050fbf35cb78" providerId="ADAL" clId="{EE1BE17F-BD4C-446C-B9A2-BDE969D7D115}" dt="2018-04-08T22:37:46.991" v="2395" actId="20577"/>
          <ac:spMkLst>
            <pc:docMk/>
            <pc:sldMk cId="812359813" sldId="296"/>
            <ac:spMk id="5" creationId="{67DFE537-19E7-46C6-89E4-FBF6C2049A05}"/>
          </ac:spMkLst>
        </pc:spChg>
      </pc:sldChg>
      <pc:sldChg chg="modSp">
        <pc:chgData name="Ilmari Nalbantoglu" userId="6fa62174-7620-4609-8058-050fbf35cb78" providerId="ADAL" clId="{EE1BE17F-BD4C-446C-B9A2-BDE969D7D115}" dt="2018-04-08T20:57:42.270" v="26" actId="20577"/>
        <pc:sldMkLst>
          <pc:docMk/>
          <pc:sldMk cId="1381757569" sldId="318"/>
        </pc:sldMkLst>
        <pc:graphicFrameChg chg="modGraphic">
          <ac:chgData name="Ilmari Nalbantoglu" userId="6fa62174-7620-4609-8058-050fbf35cb78" providerId="ADAL" clId="{EE1BE17F-BD4C-446C-B9A2-BDE969D7D115}" dt="2018-04-08T20:57:42.270" v="26" actId="20577"/>
          <ac:graphicFrameMkLst>
            <pc:docMk/>
            <pc:sldMk cId="1381757569" sldId="318"/>
            <ac:graphicFrameMk id="6" creationId="{DAE8A897-CA2F-4789-8EAD-F900E61B3B71}"/>
          </ac:graphicFrameMkLst>
        </pc:graphicFrameChg>
      </pc:sldChg>
      <pc:sldChg chg="delSp modSp">
        <pc:chgData name="Ilmari Nalbantoglu" userId="6fa62174-7620-4609-8058-050fbf35cb78" providerId="ADAL" clId="{EE1BE17F-BD4C-446C-B9A2-BDE969D7D115}" dt="2018-04-08T22:20:20.207" v="2328" actId="1076"/>
        <pc:sldMkLst>
          <pc:docMk/>
          <pc:sldMk cId="128724935" sldId="324"/>
        </pc:sldMkLst>
        <pc:spChg chg="mod">
          <ac:chgData name="Ilmari Nalbantoglu" userId="6fa62174-7620-4609-8058-050fbf35cb78" providerId="ADAL" clId="{EE1BE17F-BD4C-446C-B9A2-BDE969D7D115}" dt="2018-04-08T21:15:19.084" v="289" actId="20577"/>
          <ac:spMkLst>
            <pc:docMk/>
            <pc:sldMk cId="128724935" sldId="324"/>
            <ac:spMk id="2" creationId="{1D9136EB-DEE8-4B07-B77B-F81841FDBC74}"/>
          </ac:spMkLst>
        </pc:spChg>
        <pc:spChg chg="del">
          <ac:chgData name="Ilmari Nalbantoglu" userId="6fa62174-7620-4609-8058-050fbf35cb78" providerId="ADAL" clId="{EE1BE17F-BD4C-446C-B9A2-BDE969D7D115}" dt="2018-04-08T21:15:22.782" v="290" actId="478"/>
          <ac:spMkLst>
            <pc:docMk/>
            <pc:sldMk cId="128724935" sldId="324"/>
            <ac:spMk id="3" creationId="{952EF2AF-5ED0-4C63-9EFC-DC899EE3A97D}"/>
          </ac:spMkLst>
        </pc:spChg>
        <pc:spChg chg="del">
          <ac:chgData name="Ilmari Nalbantoglu" userId="6fa62174-7620-4609-8058-050fbf35cb78" providerId="ADAL" clId="{EE1BE17F-BD4C-446C-B9A2-BDE969D7D115}" dt="2018-04-08T21:15:22.782" v="290" actId="478"/>
          <ac:spMkLst>
            <pc:docMk/>
            <pc:sldMk cId="128724935" sldId="324"/>
            <ac:spMk id="7" creationId="{8A311B4E-C0B6-4F86-A5C2-B87D606BAC11}"/>
          </ac:spMkLst>
        </pc:spChg>
        <pc:graphicFrameChg chg="mod modGraphic">
          <ac:chgData name="Ilmari Nalbantoglu" userId="6fa62174-7620-4609-8058-050fbf35cb78" providerId="ADAL" clId="{EE1BE17F-BD4C-446C-B9A2-BDE969D7D115}" dt="2018-04-08T22:20:20.207" v="2328" actId="1076"/>
          <ac:graphicFrameMkLst>
            <pc:docMk/>
            <pc:sldMk cId="128724935" sldId="324"/>
            <ac:graphicFrameMk id="6" creationId="{DAE8A897-CA2F-4789-8EAD-F900E61B3B71}"/>
          </ac:graphicFrameMkLst>
        </pc:graphicFrameChg>
        <pc:picChg chg="mod">
          <ac:chgData name="Ilmari Nalbantoglu" userId="6fa62174-7620-4609-8058-050fbf35cb78" providerId="ADAL" clId="{EE1BE17F-BD4C-446C-B9A2-BDE969D7D115}" dt="2018-04-08T22:19:30.824" v="2318" actId="14100"/>
          <ac:picMkLst>
            <pc:docMk/>
            <pc:sldMk cId="128724935" sldId="324"/>
            <ac:picMk id="10" creationId="{02820BCC-751A-4534-91D0-032111C640D3}"/>
          </ac:picMkLst>
        </pc:picChg>
        <pc:picChg chg="del">
          <ac:chgData name="Ilmari Nalbantoglu" userId="6fa62174-7620-4609-8058-050fbf35cb78" providerId="ADAL" clId="{EE1BE17F-BD4C-446C-B9A2-BDE969D7D115}" dt="2018-04-08T21:15:22.782" v="290" actId="478"/>
          <ac:picMkLst>
            <pc:docMk/>
            <pc:sldMk cId="128724935" sldId="324"/>
            <ac:picMk id="11" creationId="{15F01470-D263-4193-B823-60D44241DE91}"/>
          </ac:picMkLst>
        </pc:picChg>
        <pc:picChg chg="del">
          <ac:chgData name="Ilmari Nalbantoglu" userId="6fa62174-7620-4609-8058-050fbf35cb78" providerId="ADAL" clId="{EE1BE17F-BD4C-446C-B9A2-BDE969D7D115}" dt="2018-04-08T21:15:22.782" v="290" actId="478"/>
          <ac:picMkLst>
            <pc:docMk/>
            <pc:sldMk cId="128724935" sldId="324"/>
            <ac:picMk id="12" creationId="{D05E2362-9711-47C6-88A2-5FEA47B78F33}"/>
          </ac:picMkLst>
        </pc:picChg>
      </pc:sldChg>
      <pc:sldChg chg="delSp modSp">
        <pc:chgData name="Ilmari Nalbantoglu" userId="6fa62174-7620-4609-8058-050fbf35cb78" providerId="ADAL" clId="{EE1BE17F-BD4C-446C-B9A2-BDE969D7D115}" dt="2018-04-08T22:20:39.836" v="2337" actId="20577"/>
        <pc:sldMkLst>
          <pc:docMk/>
          <pc:sldMk cId="1641272263" sldId="341"/>
        </pc:sldMkLst>
        <pc:spChg chg="mod">
          <ac:chgData name="Ilmari Nalbantoglu" userId="6fa62174-7620-4609-8058-050fbf35cb78" providerId="ADAL" clId="{EE1BE17F-BD4C-446C-B9A2-BDE969D7D115}" dt="2018-04-08T21:27:36.458" v="539" actId="20577"/>
          <ac:spMkLst>
            <pc:docMk/>
            <pc:sldMk cId="1641272263" sldId="341"/>
            <ac:spMk id="2" creationId="{1D9136EB-DEE8-4B07-B77B-F81841FDBC74}"/>
          </ac:spMkLst>
        </pc:spChg>
        <pc:spChg chg="del">
          <ac:chgData name="Ilmari Nalbantoglu" userId="6fa62174-7620-4609-8058-050fbf35cb78" providerId="ADAL" clId="{EE1BE17F-BD4C-446C-B9A2-BDE969D7D115}" dt="2018-04-08T21:26:13.087" v="527" actId="478"/>
          <ac:spMkLst>
            <pc:docMk/>
            <pc:sldMk cId="1641272263" sldId="341"/>
            <ac:spMk id="3" creationId="{952EF2AF-5ED0-4C63-9EFC-DC899EE3A97D}"/>
          </ac:spMkLst>
        </pc:spChg>
        <pc:spChg chg="del">
          <ac:chgData name="Ilmari Nalbantoglu" userId="6fa62174-7620-4609-8058-050fbf35cb78" providerId="ADAL" clId="{EE1BE17F-BD4C-446C-B9A2-BDE969D7D115}" dt="2018-04-08T21:26:13.087" v="527" actId="478"/>
          <ac:spMkLst>
            <pc:docMk/>
            <pc:sldMk cId="1641272263" sldId="341"/>
            <ac:spMk id="7" creationId="{8A311B4E-C0B6-4F86-A5C2-B87D606BAC11}"/>
          </ac:spMkLst>
        </pc:spChg>
        <pc:graphicFrameChg chg="mod modGraphic">
          <ac:chgData name="Ilmari Nalbantoglu" userId="6fa62174-7620-4609-8058-050fbf35cb78" providerId="ADAL" clId="{EE1BE17F-BD4C-446C-B9A2-BDE969D7D115}" dt="2018-04-08T22:20:39.836" v="2337" actId="20577"/>
          <ac:graphicFrameMkLst>
            <pc:docMk/>
            <pc:sldMk cId="1641272263" sldId="341"/>
            <ac:graphicFrameMk id="13" creationId="{9E07B3C5-9973-4D36-8B4E-8853499A8816}"/>
          </ac:graphicFrameMkLst>
        </pc:graphicFrameChg>
        <pc:picChg chg="del">
          <ac:chgData name="Ilmari Nalbantoglu" userId="6fa62174-7620-4609-8058-050fbf35cb78" providerId="ADAL" clId="{EE1BE17F-BD4C-446C-B9A2-BDE969D7D115}" dt="2018-04-08T21:26:13.087" v="527" actId="478"/>
          <ac:picMkLst>
            <pc:docMk/>
            <pc:sldMk cId="1641272263" sldId="341"/>
            <ac:picMk id="14" creationId="{231AA6B7-750B-40FA-8834-D46BEC1F655B}"/>
          </ac:picMkLst>
        </pc:picChg>
        <pc:picChg chg="del">
          <ac:chgData name="Ilmari Nalbantoglu" userId="6fa62174-7620-4609-8058-050fbf35cb78" providerId="ADAL" clId="{EE1BE17F-BD4C-446C-B9A2-BDE969D7D115}" dt="2018-04-08T21:26:13.087" v="527" actId="478"/>
          <ac:picMkLst>
            <pc:docMk/>
            <pc:sldMk cId="1641272263" sldId="341"/>
            <ac:picMk id="15" creationId="{B2B30B6A-6559-4FA1-BDBB-A45E7862E0E5}"/>
          </ac:picMkLst>
        </pc:picChg>
      </pc:sldChg>
      <pc:sldChg chg="delSp modSp">
        <pc:chgData name="Ilmari Nalbantoglu" userId="6fa62174-7620-4609-8058-050fbf35cb78" providerId="ADAL" clId="{EE1BE17F-BD4C-446C-B9A2-BDE969D7D115}" dt="2018-04-08T22:21:02.431" v="2369" actId="403"/>
        <pc:sldMkLst>
          <pc:docMk/>
          <pc:sldMk cId="268494050" sldId="343"/>
        </pc:sldMkLst>
        <pc:spChg chg="mod">
          <ac:chgData name="Ilmari Nalbantoglu" userId="6fa62174-7620-4609-8058-050fbf35cb78" providerId="ADAL" clId="{EE1BE17F-BD4C-446C-B9A2-BDE969D7D115}" dt="2018-04-08T21:42:05.531" v="876" actId="20577"/>
          <ac:spMkLst>
            <pc:docMk/>
            <pc:sldMk cId="268494050" sldId="343"/>
            <ac:spMk id="2" creationId="{1D9136EB-DEE8-4B07-B77B-F81841FDBC74}"/>
          </ac:spMkLst>
        </pc:spChg>
        <pc:spChg chg="del">
          <ac:chgData name="Ilmari Nalbantoglu" userId="6fa62174-7620-4609-8058-050fbf35cb78" providerId="ADAL" clId="{EE1BE17F-BD4C-446C-B9A2-BDE969D7D115}" dt="2018-04-08T21:26:19.887" v="528" actId="478"/>
          <ac:spMkLst>
            <pc:docMk/>
            <pc:sldMk cId="268494050" sldId="343"/>
            <ac:spMk id="3" creationId="{952EF2AF-5ED0-4C63-9EFC-DC899EE3A97D}"/>
          </ac:spMkLst>
        </pc:spChg>
        <pc:spChg chg="del">
          <ac:chgData name="Ilmari Nalbantoglu" userId="6fa62174-7620-4609-8058-050fbf35cb78" providerId="ADAL" clId="{EE1BE17F-BD4C-446C-B9A2-BDE969D7D115}" dt="2018-04-08T21:26:19.887" v="528" actId="478"/>
          <ac:spMkLst>
            <pc:docMk/>
            <pc:sldMk cId="268494050" sldId="343"/>
            <ac:spMk id="7" creationId="{8A311B4E-C0B6-4F86-A5C2-B87D606BAC11}"/>
          </ac:spMkLst>
        </pc:spChg>
        <pc:graphicFrameChg chg="modGraphic">
          <ac:chgData name="Ilmari Nalbantoglu" userId="6fa62174-7620-4609-8058-050fbf35cb78" providerId="ADAL" clId="{EE1BE17F-BD4C-446C-B9A2-BDE969D7D115}" dt="2018-04-08T22:21:02.431" v="2369" actId="403"/>
          <ac:graphicFrameMkLst>
            <pc:docMk/>
            <pc:sldMk cId="268494050" sldId="343"/>
            <ac:graphicFrameMk id="15" creationId="{E2397A99-7C78-4FEF-A5A3-E614FA8D3841}"/>
          </ac:graphicFrameMkLst>
        </pc:graphicFrameChg>
        <pc:picChg chg="del">
          <ac:chgData name="Ilmari Nalbantoglu" userId="6fa62174-7620-4609-8058-050fbf35cb78" providerId="ADAL" clId="{EE1BE17F-BD4C-446C-B9A2-BDE969D7D115}" dt="2018-04-08T21:26:19.887" v="528" actId="478"/>
          <ac:picMkLst>
            <pc:docMk/>
            <pc:sldMk cId="268494050" sldId="343"/>
            <ac:picMk id="13" creationId="{2178E7EC-5997-4971-AF62-A678737E55E4}"/>
          </ac:picMkLst>
        </pc:picChg>
        <pc:picChg chg="del">
          <ac:chgData name="Ilmari Nalbantoglu" userId="6fa62174-7620-4609-8058-050fbf35cb78" providerId="ADAL" clId="{EE1BE17F-BD4C-446C-B9A2-BDE969D7D115}" dt="2018-04-08T21:26:19.887" v="528" actId="478"/>
          <ac:picMkLst>
            <pc:docMk/>
            <pc:sldMk cId="268494050" sldId="343"/>
            <ac:picMk id="14" creationId="{BA9A36AA-ABAC-4A99-AE7B-2AFFF38D6828}"/>
          </ac:picMkLst>
        </pc:picChg>
      </pc:sldChg>
      <pc:sldChg chg="addSp delSp modSp ord">
        <pc:chgData name="Ilmari Nalbantoglu" userId="6fa62174-7620-4609-8058-050fbf35cb78" providerId="ADAL" clId="{EE1BE17F-BD4C-446C-B9A2-BDE969D7D115}" dt="2018-04-16T07:25:30.754" v="2492" actId="478"/>
        <pc:sldMkLst>
          <pc:docMk/>
          <pc:sldMk cId="970790824" sldId="375"/>
        </pc:sldMkLst>
        <pc:spChg chg="add del mod">
          <ac:chgData name="Ilmari Nalbantoglu" userId="6fa62174-7620-4609-8058-050fbf35cb78" providerId="ADAL" clId="{EE1BE17F-BD4C-446C-B9A2-BDE969D7D115}" dt="2018-04-16T07:25:30.754" v="2492" actId="478"/>
          <ac:spMkLst>
            <pc:docMk/>
            <pc:sldMk cId="970790824" sldId="375"/>
            <ac:spMk id="2" creationId="{03575D8A-C4EF-4D22-86D9-3E11154F95D6}"/>
          </ac:spMkLst>
        </pc:spChg>
        <pc:spChg chg="mod">
          <ac:chgData name="Ilmari Nalbantoglu" userId="6fa62174-7620-4609-8058-050fbf35cb78" providerId="ADAL" clId="{EE1BE17F-BD4C-446C-B9A2-BDE969D7D115}" dt="2018-04-16T07:25:19.828" v="2490" actId="20577"/>
          <ac:spMkLst>
            <pc:docMk/>
            <pc:sldMk cId="970790824" sldId="375"/>
            <ac:spMk id="7" creationId="{1801D170-64D3-4603-B7D9-8D61CF78126B}"/>
          </ac:spMkLst>
        </pc:spChg>
        <pc:spChg chg="mod">
          <ac:chgData name="Ilmari Nalbantoglu" userId="6fa62174-7620-4609-8058-050fbf35cb78" providerId="ADAL" clId="{EE1BE17F-BD4C-446C-B9A2-BDE969D7D115}" dt="2018-04-08T22:43:29.891" v="2397" actId="20577"/>
          <ac:spMkLst>
            <pc:docMk/>
            <pc:sldMk cId="970790824" sldId="375"/>
            <ac:spMk id="8" creationId="{D1893503-CF9F-4BD7-8E1E-B0BAEE344030}"/>
          </ac:spMkLst>
        </pc:spChg>
        <pc:grpChg chg="add mod">
          <ac:chgData name="Ilmari Nalbantoglu" userId="6fa62174-7620-4609-8058-050fbf35cb78" providerId="ADAL" clId="{EE1BE17F-BD4C-446C-B9A2-BDE969D7D115}" dt="2018-04-16T07:25:00.568" v="2484" actId="1076"/>
          <ac:grpSpMkLst>
            <pc:docMk/>
            <pc:sldMk cId="970790824" sldId="375"/>
            <ac:grpSpMk id="6" creationId="{7405A855-B523-4C40-899C-D3496DA38833}"/>
          </ac:grpSpMkLst>
        </pc:grpChg>
        <pc:picChg chg="mod">
          <ac:chgData name="Ilmari Nalbantoglu" userId="6fa62174-7620-4609-8058-050fbf35cb78" providerId="ADAL" clId="{EE1BE17F-BD4C-446C-B9A2-BDE969D7D115}" dt="2018-04-16T07:25:27.237" v="2491" actId="1076"/>
          <ac:picMkLst>
            <pc:docMk/>
            <pc:sldMk cId="970790824" sldId="375"/>
            <ac:picMk id="9" creationId="{73EDA679-8287-466E-989A-999ABC04A5E4}"/>
          </ac:picMkLst>
        </pc:picChg>
      </pc:sldChg>
      <pc:sldChg chg="ord">
        <pc:chgData name="Ilmari Nalbantoglu" userId="6fa62174-7620-4609-8058-050fbf35cb78" providerId="ADAL" clId="{EE1BE17F-BD4C-446C-B9A2-BDE969D7D115}" dt="2018-04-09T07:55:52.825" v="2398"/>
        <pc:sldMkLst>
          <pc:docMk/>
          <pc:sldMk cId="1286048304" sldId="378"/>
        </pc:sldMkLst>
      </pc:sldChg>
      <pc:sldChg chg="addSp ord">
        <pc:chgData name="Ilmari Nalbantoglu" userId="6fa62174-7620-4609-8058-050fbf35cb78" providerId="ADAL" clId="{EE1BE17F-BD4C-446C-B9A2-BDE969D7D115}" dt="2018-04-16T07:25:38.944" v="2493"/>
        <pc:sldMkLst>
          <pc:docMk/>
          <pc:sldMk cId="789879468" sldId="379"/>
        </pc:sldMkLst>
        <pc:grpChg chg="add">
          <ac:chgData name="Ilmari Nalbantoglu" userId="6fa62174-7620-4609-8058-050fbf35cb78" providerId="ADAL" clId="{EE1BE17F-BD4C-446C-B9A2-BDE969D7D115}" dt="2018-04-16T07:25:38.944" v="2493"/>
          <ac:grpSpMkLst>
            <pc:docMk/>
            <pc:sldMk cId="789879468" sldId="379"/>
            <ac:grpSpMk id="5" creationId="{76E7EE64-69C9-4A3E-A38D-0DDB4DB3334F}"/>
          </ac:grpSpMkLst>
        </pc:grpChg>
      </pc:sldChg>
      <pc:sldChg chg="addSp ord">
        <pc:chgData name="Ilmari Nalbantoglu" userId="6fa62174-7620-4609-8058-050fbf35cb78" providerId="ADAL" clId="{EE1BE17F-BD4C-446C-B9A2-BDE969D7D115}" dt="2018-04-16T07:25:40.849" v="2494"/>
        <pc:sldMkLst>
          <pc:docMk/>
          <pc:sldMk cId="2347835122" sldId="380"/>
        </pc:sldMkLst>
        <pc:spChg chg="add">
          <ac:chgData name="Ilmari Nalbantoglu" userId="6fa62174-7620-4609-8058-050fbf35cb78" providerId="ADAL" clId="{EE1BE17F-BD4C-446C-B9A2-BDE969D7D115}" dt="2018-04-08T21:09:16.165" v="239" actId="403"/>
          <ac:spMkLst>
            <pc:docMk/>
            <pc:sldMk cId="2347835122" sldId="380"/>
            <ac:spMk id="3" creationId="{BFAC13BB-0537-4FEF-92D9-24243AB12BED}"/>
          </ac:spMkLst>
        </pc:spChg>
        <pc:spChg chg="add">
          <ac:chgData name="Ilmari Nalbantoglu" userId="6fa62174-7620-4609-8058-050fbf35cb78" providerId="ADAL" clId="{EE1BE17F-BD4C-446C-B9A2-BDE969D7D115}" dt="2018-04-08T21:09:16.165" v="239" actId="403"/>
          <ac:spMkLst>
            <pc:docMk/>
            <pc:sldMk cId="2347835122" sldId="380"/>
            <ac:spMk id="4" creationId="{B7520ED4-F367-4705-9A00-3F3529CBD0C7}"/>
          </ac:spMkLst>
        </pc:spChg>
        <pc:grpChg chg="add">
          <ac:chgData name="Ilmari Nalbantoglu" userId="6fa62174-7620-4609-8058-050fbf35cb78" providerId="ADAL" clId="{EE1BE17F-BD4C-446C-B9A2-BDE969D7D115}" dt="2018-04-16T07:25:40.849" v="2494"/>
          <ac:grpSpMkLst>
            <pc:docMk/>
            <pc:sldMk cId="2347835122" sldId="380"/>
            <ac:grpSpMk id="6" creationId="{1A04F8D4-0E45-4FC1-B2B6-D129D09CD8C6}"/>
          </ac:grpSpMkLst>
        </pc:grpChg>
      </pc:sldChg>
      <pc:sldChg chg="del">
        <pc:chgData name="Ilmari Nalbantoglu" userId="6fa62174-7620-4609-8058-050fbf35cb78" providerId="ADAL" clId="{EE1BE17F-BD4C-446C-B9A2-BDE969D7D115}" dt="2018-04-16T07:26:07.958" v="2495" actId="2696"/>
        <pc:sldMkLst>
          <pc:docMk/>
          <pc:sldMk cId="1141292238" sldId="384"/>
        </pc:sldMkLst>
      </pc:sldChg>
      <pc:sldChg chg="addSp delSp modSp add ord">
        <pc:chgData name="Ilmari Nalbantoglu" userId="6fa62174-7620-4609-8058-050fbf35cb78" providerId="ADAL" clId="{EE1BE17F-BD4C-446C-B9A2-BDE969D7D115}" dt="2018-04-08T21:22:47.691" v="510" actId="20577"/>
        <pc:sldMkLst>
          <pc:docMk/>
          <pc:sldMk cId="631359702" sldId="385"/>
        </pc:sldMkLst>
        <pc:spChg chg="mod">
          <ac:chgData name="Ilmari Nalbantoglu" userId="6fa62174-7620-4609-8058-050fbf35cb78" providerId="ADAL" clId="{EE1BE17F-BD4C-446C-B9A2-BDE969D7D115}" dt="2018-04-08T21:22:47.691" v="510" actId="20577"/>
          <ac:spMkLst>
            <pc:docMk/>
            <pc:sldMk cId="631359702" sldId="385"/>
            <ac:spMk id="2" creationId="{1D9136EB-DEE8-4B07-B77B-F81841FDBC74}"/>
          </ac:spMkLst>
        </pc:spChg>
        <pc:spChg chg="del">
          <ac:chgData name="Ilmari Nalbantoglu" userId="6fa62174-7620-4609-8058-050fbf35cb78" providerId="ADAL" clId="{EE1BE17F-BD4C-446C-B9A2-BDE969D7D115}" dt="2018-04-08T21:00:04.758" v="32" actId="478"/>
          <ac:spMkLst>
            <pc:docMk/>
            <pc:sldMk cId="631359702" sldId="385"/>
            <ac:spMk id="4" creationId="{CDD381AA-77CE-4B12-BFE6-D727E04EE027}"/>
          </ac:spMkLst>
        </pc:spChg>
        <pc:spChg chg="del">
          <ac:chgData name="Ilmari Nalbantoglu" userId="6fa62174-7620-4609-8058-050fbf35cb78" providerId="ADAL" clId="{EE1BE17F-BD4C-446C-B9A2-BDE969D7D115}" dt="2018-04-08T21:00:04.758" v="32" actId="478"/>
          <ac:spMkLst>
            <pc:docMk/>
            <pc:sldMk cId="631359702" sldId="385"/>
            <ac:spMk id="5" creationId="{0DBF5609-BF1F-4CBA-B307-E4FFDCCCA02A}"/>
          </ac:spMkLst>
        </pc:spChg>
        <pc:spChg chg="add del mod">
          <ac:chgData name="Ilmari Nalbantoglu" userId="6fa62174-7620-4609-8058-050fbf35cb78" providerId="ADAL" clId="{EE1BE17F-BD4C-446C-B9A2-BDE969D7D115}" dt="2018-04-08T21:07:26.632" v="109" actId="478"/>
          <ac:spMkLst>
            <pc:docMk/>
            <pc:sldMk cId="631359702" sldId="385"/>
            <ac:spMk id="7" creationId="{3CB6FF4A-E443-477B-A4E9-82564C19EDC4}"/>
          </ac:spMkLst>
        </pc:spChg>
        <pc:spChg chg="add del mod">
          <ac:chgData name="Ilmari Nalbantoglu" userId="6fa62174-7620-4609-8058-050fbf35cb78" providerId="ADAL" clId="{EE1BE17F-BD4C-446C-B9A2-BDE969D7D115}" dt="2018-04-08T21:07:29.757" v="110" actId="478"/>
          <ac:spMkLst>
            <pc:docMk/>
            <pc:sldMk cId="631359702" sldId="385"/>
            <ac:spMk id="9" creationId="{416188D4-9314-45E7-BEE1-FBAECF8EF3AA}"/>
          </ac:spMkLst>
        </pc:spChg>
        <pc:spChg chg="add mod">
          <ac:chgData name="Ilmari Nalbantoglu" userId="6fa62174-7620-4609-8058-050fbf35cb78" providerId="ADAL" clId="{EE1BE17F-BD4C-446C-B9A2-BDE969D7D115}" dt="2018-04-08T21:22:10.385" v="498" actId="403"/>
          <ac:spMkLst>
            <pc:docMk/>
            <pc:sldMk cId="631359702" sldId="385"/>
            <ac:spMk id="10" creationId="{41B90B22-145B-4D72-8CAA-1B255A1C7113}"/>
          </ac:spMkLst>
        </pc:spChg>
        <pc:spChg chg="add mod">
          <ac:chgData name="Ilmari Nalbantoglu" userId="6fa62174-7620-4609-8058-050fbf35cb78" providerId="ADAL" clId="{EE1BE17F-BD4C-446C-B9A2-BDE969D7D115}" dt="2018-04-08T21:22:26.587" v="500" actId="207"/>
          <ac:spMkLst>
            <pc:docMk/>
            <pc:sldMk cId="631359702" sldId="385"/>
            <ac:spMk id="11" creationId="{584FF00D-883D-443B-9CA2-69698C6ED874}"/>
          </ac:spMkLst>
        </pc:spChg>
        <pc:spChg chg="add mod">
          <ac:chgData name="Ilmari Nalbantoglu" userId="6fa62174-7620-4609-8058-050fbf35cb78" providerId="ADAL" clId="{EE1BE17F-BD4C-446C-B9A2-BDE969D7D115}" dt="2018-04-08T21:22:10.385" v="498" actId="403"/>
          <ac:spMkLst>
            <pc:docMk/>
            <pc:sldMk cId="631359702" sldId="385"/>
            <ac:spMk id="12" creationId="{D01AC07E-FDB4-43F1-8685-708DAC01881D}"/>
          </ac:spMkLst>
        </pc:spChg>
        <pc:spChg chg="add del mod">
          <ac:chgData name="Ilmari Nalbantoglu" userId="6fa62174-7620-4609-8058-050fbf35cb78" providerId="ADAL" clId="{EE1BE17F-BD4C-446C-B9A2-BDE969D7D115}" dt="2018-04-08T21:10:29.710" v="257" actId="478"/>
          <ac:spMkLst>
            <pc:docMk/>
            <pc:sldMk cId="631359702" sldId="385"/>
            <ac:spMk id="13" creationId="{20BD3A4A-805E-47B3-8CD8-ACADA884245E}"/>
          </ac:spMkLst>
        </pc:spChg>
        <pc:graphicFrameChg chg="del">
          <ac:chgData name="Ilmari Nalbantoglu" userId="6fa62174-7620-4609-8058-050fbf35cb78" providerId="ADAL" clId="{EE1BE17F-BD4C-446C-B9A2-BDE969D7D115}" dt="2018-04-08T21:00:04.758" v="32" actId="478"/>
          <ac:graphicFrameMkLst>
            <pc:docMk/>
            <pc:sldMk cId="631359702" sldId="385"/>
            <ac:graphicFrameMk id="6" creationId="{DAE8A897-CA2F-4789-8EAD-F900E61B3B71}"/>
          </ac:graphicFrameMkLst>
        </pc:graphicFrameChg>
      </pc:sldChg>
      <pc:sldChg chg="addSp delSp modSp add">
        <pc:chgData name="Ilmari Nalbantoglu" userId="6fa62174-7620-4609-8058-050fbf35cb78" providerId="ADAL" clId="{EE1BE17F-BD4C-446C-B9A2-BDE969D7D115}" dt="2018-04-08T22:17:03.260" v="2176" actId="1076"/>
        <pc:sldMkLst>
          <pc:docMk/>
          <pc:sldMk cId="3156234663" sldId="386"/>
        </pc:sldMkLst>
        <pc:spChg chg="mod">
          <ac:chgData name="Ilmari Nalbantoglu" userId="6fa62174-7620-4609-8058-050fbf35cb78" providerId="ADAL" clId="{EE1BE17F-BD4C-446C-B9A2-BDE969D7D115}" dt="2018-04-08T21:27:32.553" v="538" actId="20577"/>
          <ac:spMkLst>
            <pc:docMk/>
            <pc:sldMk cId="3156234663" sldId="386"/>
            <ac:spMk id="2" creationId="{1D9136EB-DEE8-4B07-B77B-F81841FDBC74}"/>
          </ac:spMkLst>
        </pc:spChg>
        <pc:spChg chg="add del">
          <ac:chgData name="Ilmari Nalbantoglu" userId="6fa62174-7620-4609-8058-050fbf35cb78" providerId="ADAL" clId="{EE1BE17F-BD4C-446C-B9A2-BDE969D7D115}" dt="2018-04-08T21:25:43.028" v="519" actId="478"/>
          <ac:spMkLst>
            <pc:docMk/>
            <pc:sldMk cId="3156234663" sldId="386"/>
            <ac:spMk id="3" creationId="{952EF2AF-5ED0-4C63-9EFC-DC899EE3A97D}"/>
          </ac:spMkLst>
        </pc:spChg>
        <pc:spChg chg="add del">
          <ac:chgData name="Ilmari Nalbantoglu" userId="6fa62174-7620-4609-8058-050fbf35cb78" providerId="ADAL" clId="{EE1BE17F-BD4C-446C-B9A2-BDE969D7D115}" dt="2018-04-08T21:25:43.028" v="519" actId="478"/>
          <ac:spMkLst>
            <pc:docMk/>
            <pc:sldMk cId="3156234663" sldId="386"/>
            <ac:spMk id="7" creationId="{8A311B4E-C0B6-4F86-A5C2-B87D606BAC11}"/>
          </ac:spMkLst>
        </pc:spChg>
        <pc:graphicFrameChg chg="mod modGraphic">
          <ac:chgData name="Ilmari Nalbantoglu" userId="6fa62174-7620-4609-8058-050fbf35cb78" providerId="ADAL" clId="{EE1BE17F-BD4C-446C-B9A2-BDE969D7D115}" dt="2018-04-08T22:17:03.260" v="2176" actId="1076"/>
          <ac:graphicFrameMkLst>
            <pc:docMk/>
            <pc:sldMk cId="3156234663" sldId="386"/>
            <ac:graphicFrameMk id="6" creationId="{DAE8A897-CA2F-4789-8EAD-F900E61B3B71}"/>
          </ac:graphicFrameMkLst>
        </pc:graphicFrameChg>
        <pc:picChg chg="add del">
          <ac:chgData name="Ilmari Nalbantoglu" userId="6fa62174-7620-4609-8058-050fbf35cb78" providerId="ADAL" clId="{EE1BE17F-BD4C-446C-B9A2-BDE969D7D115}" dt="2018-04-08T21:25:43.028" v="519" actId="478"/>
          <ac:picMkLst>
            <pc:docMk/>
            <pc:sldMk cId="3156234663" sldId="386"/>
            <ac:picMk id="11" creationId="{15F01470-D263-4193-B823-60D44241DE91}"/>
          </ac:picMkLst>
        </pc:picChg>
        <pc:picChg chg="add del">
          <ac:chgData name="Ilmari Nalbantoglu" userId="6fa62174-7620-4609-8058-050fbf35cb78" providerId="ADAL" clId="{EE1BE17F-BD4C-446C-B9A2-BDE969D7D115}" dt="2018-04-08T21:25:43.028" v="519" actId="478"/>
          <ac:picMkLst>
            <pc:docMk/>
            <pc:sldMk cId="3156234663" sldId="386"/>
            <ac:picMk id="12" creationId="{D05E2362-9711-47C6-88A2-5FEA47B78F33}"/>
          </ac:picMkLst>
        </pc:picChg>
      </pc:sldChg>
      <pc:sldChg chg="modSp add ord">
        <pc:chgData name="Ilmari Nalbantoglu" userId="6fa62174-7620-4609-8058-050fbf35cb78" providerId="ADAL" clId="{EE1BE17F-BD4C-446C-B9A2-BDE969D7D115}" dt="2018-04-08T21:27:26.546" v="535" actId="20577"/>
        <pc:sldMkLst>
          <pc:docMk/>
          <pc:sldMk cId="2109422905" sldId="387"/>
        </pc:sldMkLst>
        <pc:spChg chg="mod">
          <ac:chgData name="Ilmari Nalbantoglu" userId="6fa62174-7620-4609-8058-050fbf35cb78" providerId="ADAL" clId="{EE1BE17F-BD4C-446C-B9A2-BDE969D7D115}" dt="2018-04-08T21:27:26.546" v="535" actId="20577"/>
          <ac:spMkLst>
            <pc:docMk/>
            <pc:sldMk cId="2109422905" sldId="387"/>
            <ac:spMk id="2" creationId="{1D9136EB-DEE8-4B07-B77B-F81841FDBC74}"/>
          </ac:spMkLst>
        </pc:spChg>
      </pc:sldChg>
      <pc:sldChg chg="addSp delSp modSp add">
        <pc:chgData name="Ilmari Nalbantoglu" userId="6fa62174-7620-4609-8058-050fbf35cb78" providerId="ADAL" clId="{EE1BE17F-BD4C-446C-B9A2-BDE969D7D115}" dt="2018-04-08T21:31:31.303" v="552" actId="14100"/>
        <pc:sldMkLst>
          <pc:docMk/>
          <pc:sldMk cId="1789542745" sldId="388"/>
        </pc:sldMkLst>
        <pc:spChg chg="del">
          <ac:chgData name="Ilmari Nalbantoglu" userId="6fa62174-7620-4609-8058-050fbf35cb78" providerId="ADAL" clId="{EE1BE17F-BD4C-446C-B9A2-BDE969D7D115}" dt="2018-04-08T21:31:21.702" v="548" actId="478"/>
          <ac:spMkLst>
            <pc:docMk/>
            <pc:sldMk cId="1789542745" sldId="388"/>
            <ac:spMk id="2" creationId="{F3BA2187-5E2E-404F-9DB8-C21CCB497D7F}"/>
          </ac:spMkLst>
        </pc:spChg>
        <pc:spChg chg="del">
          <ac:chgData name="Ilmari Nalbantoglu" userId="6fa62174-7620-4609-8058-050fbf35cb78" providerId="ADAL" clId="{EE1BE17F-BD4C-446C-B9A2-BDE969D7D115}" dt="2018-04-08T21:31:21.702" v="548" actId="478"/>
          <ac:spMkLst>
            <pc:docMk/>
            <pc:sldMk cId="1789542745" sldId="388"/>
            <ac:spMk id="3" creationId="{D53BADBD-65EE-42F3-9C44-AF6FF563A06E}"/>
          </ac:spMkLst>
        </pc:spChg>
        <pc:spChg chg="del">
          <ac:chgData name="Ilmari Nalbantoglu" userId="6fa62174-7620-4609-8058-050fbf35cb78" providerId="ADAL" clId="{EE1BE17F-BD4C-446C-B9A2-BDE969D7D115}" dt="2018-04-08T21:31:21.702" v="548" actId="478"/>
          <ac:spMkLst>
            <pc:docMk/>
            <pc:sldMk cId="1789542745" sldId="388"/>
            <ac:spMk id="4" creationId="{DB98F189-E9D7-4DD0-B409-4BA02A635838}"/>
          </ac:spMkLst>
        </pc:spChg>
        <pc:spChg chg="del">
          <ac:chgData name="Ilmari Nalbantoglu" userId="6fa62174-7620-4609-8058-050fbf35cb78" providerId="ADAL" clId="{EE1BE17F-BD4C-446C-B9A2-BDE969D7D115}" dt="2018-04-08T21:31:21.702" v="548" actId="478"/>
          <ac:spMkLst>
            <pc:docMk/>
            <pc:sldMk cId="1789542745" sldId="388"/>
            <ac:spMk id="5" creationId="{86F64220-5A3C-45CD-8DC7-A0743BF1D677}"/>
          </ac:spMkLst>
        </pc:spChg>
        <pc:picChg chg="add mod">
          <ac:chgData name="Ilmari Nalbantoglu" userId="6fa62174-7620-4609-8058-050fbf35cb78" providerId="ADAL" clId="{EE1BE17F-BD4C-446C-B9A2-BDE969D7D115}" dt="2018-04-08T21:31:31.303" v="552" actId="14100"/>
          <ac:picMkLst>
            <pc:docMk/>
            <pc:sldMk cId="1789542745" sldId="388"/>
            <ac:picMk id="1026" creationId="{B7EBEF77-2AD3-4DB4-9E07-DCD3FED747CB}"/>
          </ac:picMkLst>
        </pc:picChg>
      </pc:sldChg>
      <pc:sldChg chg="addSp delSp modSp add">
        <pc:chgData name="Ilmari Nalbantoglu" userId="6fa62174-7620-4609-8058-050fbf35cb78" providerId="ADAL" clId="{EE1BE17F-BD4C-446C-B9A2-BDE969D7D115}" dt="2018-04-08T22:15:28.904" v="2126" actId="1076"/>
        <pc:sldMkLst>
          <pc:docMk/>
          <pc:sldMk cId="3026919820" sldId="389"/>
        </pc:sldMkLst>
        <pc:spChg chg="mod">
          <ac:chgData name="Ilmari Nalbantoglu" userId="6fa62174-7620-4609-8058-050fbf35cb78" providerId="ADAL" clId="{EE1BE17F-BD4C-446C-B9A2-BDE969D7D115}" dt="2018-04-08T21:36:20.595" v="732" actId="20577"/>
          <ac:spMkLst>
            <pc:docMk/>
            <pc:sldMk cId="3026919820" sldId="389"/>
            <ac:spMk id="2" creationId="{1D9136EB-DEE8-4B07-B77B-F81841FDBC74}"/>
          </ac:spMkLst>
        </pc:spChg>
        <pc:graphicFrameChg chg="mod modGraphic">
          <ac:chgData name="Ilmari Nalbantoglu" userId="6fa62174-7620-4609-8058-050fbf35cb78" providerId="ADAL" clId="{EE1BE17F-BD4C-446C-B9A2-BDE969D7D115}" dt="2018-04-08T22:15:28.904" v="2126" actId="1076"/>
          <ac:graphicFrameMkLst>
            <pc:docMk/>
            <pc:sldMk cId="3026919820" sldId="389"/>
            <ac:graphicFrameMk id="15" creationId="{E2397A99-7C78-4FEF-A5A3-E614FA8D3841}"/>
          </ac:graphicFrameMkLst>
        </pc:graphicFrameChg>
        <pc:picChg chg="add mod">
          <ac:chgData name="Ilmari Nalbantoglu" userId="6fa62174-7620-4609-8058-050fbf35cb78" providerId="ADAL" clId="{EE1BE17F-BD4C-446C-B9A2-BDE969D7D115}" dt="2018-04-08T22:14:30.399" v="2119" actId="1076"/>
          <ac:picMkLst>
            <pc:docMk/>
            <pc:sldMk cId="3026919820" sldId="389"/>
            <ac:picMk id="6" creationId="{2F7A4984-DC9F-4C5C-885D-78660C9C6E5C}"/>
          </ac:picMkLst>
        </pc:picChg>
        <pc:picChg chg="del">
          <ac:chgData name="Ilmari Nalbantoglu" userId="6fa62174-7620-4609-8058-050fbf35cb78" providerId="ADAL" clId="{EE1BE17F-BD4C-446C-B9A2-BDE969D7D115}" dt="2018-04-08T21:36:23.811" v="733" actId="478"/>
          <ac:picMkLst>
            <pc:docMk/>
            <pc:sldMk cId="3026919820" sldId="389"/>
            <ac:picMk id="9" creationId="{577C13EF-5EED-414E-8289-2BF95E2A3ED4}"/>
          </ac:picMkLst>
        </pc:picChg>
      </pc:sldChg>
      <pc:sldMasterChg chg="delSldLayout">
        <pc:chgData name="Ilmari Nalbantoglu" userId="6fa62174-7620-4609-8058-050fbf35cb78" providerId="ADAL" clId="{EE1BE17F-BD4C-446C-B9A2-BDE969D7D115}" dt="2018-04-08T20:59:10.314" v="29" actId="2696"/>
        <pc:sldMasterMkLst>
          <pc:docMk/>
          <pc:sldMasterMk cId="581708713" sldId="2147483648"/>
        </pc:sldMasterMkLst>
      </pc:sldMasterChg>
    </pc:docChg>
  </pc:docChgLst>
  <pc:docChgLst>
    <pc:chgData name="Ilmari Nalbantoglu" userId="6fa62174-7620-4609-8058-050fbf35cb78" providerId="ADAL" clId="{A50F2B76-C951-44C5-BC77-9ED43E0EAC5F}"/>
    <pc:docChg chg="undo custSel addSld delSld modSld sldOrd modSection">
      <pc:chgData name="Ilmari Nalbantoglu" userId="6fa62174-7620-4609-8058-050fbf35cb78" providerId="ADAL" clId="{A50F2B76-C951-44C5-BC77-9ED43E0EAC5F}" dt="2018-03-26T05:23:53.443" v="5401" actId="20577"/>
      <pc:docMkLst>
        <pc:docMk/>
      </pc:docMkLst>
      <pc:sldChg chg="modSp">
        <pc:chgData name="Ilmari Nalbantoglu" userId="6fa62174-7620-4609-8058-050fbf35cb78" providerId="ADAL" clId="{A50F2B76-C951-44C5-BC77-9ED43E0EAC5F}" dt="2018-03-26T05:23:53.443" v="5401" actId="20577"/>
        <pc:sldMkLst>
          <pc:docMk/>
          <pc:sldMk cId="812359813" sldId="296"/>
        </pc:sldMkLst>
        <pc:spChg chg="mod">
          <ac:chgData name="Ilmari Nalbantoglu" userId="6fa62174-7620-4609-8058-050fbf35cb78" providerId="ADAL" clId="{A50F2B76-C951-44C5-BC77-9ED43E0EAC5F}" dt="2018-03-26T05:23:53.443" v="5401" actId="20577"/>
          <ac:spMkLst>
            <pc:docMk/>
            <pc:sldMk cId="812359813" sldId="296"/>
            <ac:spMk id="5" creationId="{67DFE537-19E7-46C6-89E4-FBF6C2049A05}"/>
          </ac:spMkLst>
        </pc:spChg>
      </pc:sldChg>
      <pc:sldChg chg="modSp">
        <pc:chgData name="Ilmari Nalbantoglu" userId="6fa62174-7620-4609-8058-050fbf35cb78" providerId="ADAL" clId="{A50F2B76-C951-44C5-BC77-9ED43E0EAC5F}" dt="2018-03-07T21:06:09.008" v="672" actId="20577"/>
        <pc:sldMkLst>
          <pc:docMk/>
          <pc:sldMk cId="1381757569" sldId="318"/>
        </pc:sldMkLst>
        <pc:graphicFrameChg chg="modGraphic">
          <ac:chgData name="Ilmari Nalbantoglu" userId="6fa62174-7620-4609-8058-050fbf35cb78" providerId="ADAL" clId="{A50F2B76-C951-44C5-BC77-9ED43E0EAC5F}" dt="2018-03-07T21:06:09.008" v="672" actId="20577"/>
          <ac:graphicFrameMkLst>
            <pc:docMk/>
            <pc:sldMk cId="1381757569" sldId="318"/>
            <ac:graphicFrameMk id="6" creationId="{DAE8A897-CA2F-4789-8EAD-F900E61B3B71}"/>
          </ac:graphicFrameMkLst>
        </pc:graphicFrameChg>
      </pc:sldChg>
      <pc:sldChg chg="modSp">
        <pc:chgData name="Ilmari Nalbantoglu" userId="6fa62174-7620-4609-8058-050fbf35cb78" providerId="ADAL" clId="{A50F2B76-C951-44C5-BC77-9ED43E0EAC5F}" dt="2018-03-07T21:27:34.955" v="899" actId="20577"/>
        <pc:sldMkLst>
          <pc:docMk/>
          <pc:sldMk cId="128724935" sldId="324"/>
        </pc:sldMkLst>
        <pc:spChg chg="mod">
          <ac:chgData name="Ilmari Nalbantoglu" userId="6fa62174-7620-4609-8058-050fbf35cb78" providerId="ADAL" clId="{A50F2B76-C951-44C5-BC77-9ED43E0EAC5F}" dt="2018-03-07T21:14:58.106" v="767" actId="20577"/>
          <ac:spMkLst>
            <pc:docMk/>
            <pc:sldMk cId="128724935" sldId="324"/>
            <ac:spMk id="2" creationId="{1D9136EB-DEE8-4B07-B77B-F81841FDBC74}"/>
          </ac:spMkLst>
        </pc:spChg>
        <pc:graphicFrameChg chg="mod modGraphic">
          <ac:chgData name="Ilmari Nalbantoglu" userId="6fa62174-7620-4609-8058-050fbf35cb78" providerId="ADAL" clId="{A50F2B76-C951-44C5-BC77-9ED43E0EAC5F}" dt="2018-03-07T21:27:34.955" v="899" actId="20577"/>
          <ac:graphicFrameMkLst>
            <pc:docMk/>
            <pc:sldMk cId="128724935" sldId="324"/>
            <ac:graphicFrameMk id="6" creationId="{DAE8A897-CA2F-4789-8EAD-F900E61B3B71}"/>
          </ac:graphicFrameMkLst>
        </pc:graphicFrameChg>
      </pc:sldChg>
      <pc:sldChg chg="addSp delSp modSp delAnim modAnim">
        <pc:chgData name="Ilmari Nalbantoglu" userId="6fa62174-7620-4609-8058-050fbf35cb78" providerId="ADAL" clId="{A50F2B76-C951-44C5-BC77-9ED43E0EAC5F}" dt="2018-03-14T21:12:49.966" v="4735" actId="1076"/>
        <pc:sldMkLst>
          <pc:docMk/>
          <pc:sldMk cId="261417840" sldId="336"/>
        </pc:sldMkLst>
        <pc:spChg chg="del">
          <ac:chgData name="Ilmari Nalbantoglu" userId="6fa62174-7620-4609-8058-050fbf35cb78" providerId="ADAL" clId="{A50F2B76-C951-44C5-BC77-9ED43E0EAC5F}" dt="2018-03-14T06:19:34.123" v="3416" actId="478"/>
          <ac:spMkLst>
            <pc:docMk/>
            <pc:sldMk cId="261417840" sldId="336"/>
            <ac:spMk id="3" creationId="{0F5F61F9-9D38-4886-8806-8CA6A0B7C0BA}"/>
          </ac:spMkLst>
        </pc:spChg>
        <pc:spChg chg="del">
          <ac:chgData name="Ilmari Nalbantoglu" userId="6fa62174-7620-4609-8058-050fbf35cb78" providerId="ADAL" clId="{A50F2B76-C951-44C5-BC77-9ED43E0EAC5F}" dt="2018-03-14T06:19:45.985" v="3417" actId="478"/>
          <ac:spMkLst>
            <pc:docMk/>
            <pc:sldMk cId="261417840" sldId="336"/>
            <ac:spMk id="4" creationId="{6CF49AD9-145A-41A3-8480-0C1726280D56}"/>
          </ac:spMkLst>
        </pc:spChg>
        <pc:spChg chg="mod">
          <ac:chgData name="Ilmari Nalbantoglu" userId="6fa62174-7620-4609-8058-050fbf35cb78" providerId="ADAL" clId="{A50F2B76-C951-44C5-BC77-9ED43E0EAC5F}" dt="2018-03-14T21:12:39.156" v="4732" actId="1076"/>
          <ac:spMkLst>
            <pc:docMk/>
            <pc:sldMk cId="261417840" sldId="336"/>
            <ac:spMk id="25" creationId="{1DE4D875-C65F-4F1C-B7E6-C98FC3F229FA}"/>
          </ac:spMkLst>
        </pc:spChg>
        <pc:spChg chg="mod">
          <ac:chgData name="Ilmari Nalbantoglu" userId="6fa62174-7620-4609-8058-050fbf35cb78" providerId="ADAL" clId="{A50F2B76-C951-44C5-BC77-9ED43E0EAC5F}" dt="2018-02-27T19:22:00.983" v="6" actId="1076"/>
          <ac:spMkLst>
            <pc:docMk/>
            <pc:sldMk cId="261417840" sldId="336"/>
            <ac:spMk id="32" creationId="{9C4BA05E-DC02-4A42-954F-7067B19E3EC2}"/>
          </ac:spMkLst>
        </pc:spChg>
        <pc:spChg chg="mod">
          <ac:chgData name="Ilmari Nalbantoglu" userId="6fa62174-7620-4609-8058-050fbf35cb78" providerId="ADAL" clId="{A50F2B76-C951-44C5-BC77-9ED43E0EAC5F}" dt="2018-03-14T06:16:08.597" v="3310" actId="1076"/>
          <ac:spMkLst>
            <pc:docMk/>
            <pc:sldMk cId="261417840" sldId="336"/>
            <ac:spMk id="33" creationId="{A88B6758-1974-4A9D-B269-C97082EF472E}"/>
          </ac:spMkLst>
        </pc:spChg>
        <pc:spChg chg="del">
          <ac:chgData name="Ilmari Nalbantoglu" userId="6fa62174-7620-4609-8058-050fbf35cb78" providerId="ADAL" clId="{A50F2B76-C951-44C5-BC77-9ED43E0EAC5F}" dt="2018-03-14T06:15:44.998" v="3280" actId="478"/>
          <ac:spMkLst>
            <pc:docMk/>
            <pc:sldMk cId="261417840" sldId="336"/>
            <ac:spMk id="34" creationId="{BD13768C-EBDC-4F56-BB75-D6258A279D58}"/>
          </ac:spMkLst>
        </pc:spChg>
        <pc:spChg chg="del mod">
          <ac:chgData name="Ilmari Nalbantoglu" userId="6fa62174-7620-4609-8058-050fbf35cb78" providerId="ADAL" clId="{A50F2B76-C951-44C5-BC77-9ED43E0EAC5F}" dt="2018-03-14T06:15:44.998" v="3280" actId="478"/>
          <ac:spMkLst>
            <pc:docMk/>
            <pc:sldMk cId="261417840" sldId="336"/>
            <ac:spMk id="35" creationId="{114B085A-EEA3-42A3-9C3F-4B804624E573}"/>
          </ac:spMkLst>
        </pc:spChg>
        <pc:spChg chg="del mod">
          <ac:chgData name="Ilmari Nalbantoglu" userId="6fa62174-7620-4609-8058-050fbf35cb78" providerId="ADAL" clId="{A50F2B76-C951-44C5-BC77-9ED43E0EAC5F}" dt="2018-03-14T06:15:44.998" v="3280" actId="478"/>
          <ac:spMkLst>
            <pc:docMk/>
            <pc:sldMk cId="261417840" sldId="336"/>
            <ac:spMk id="36" creationId="{9A5BC4CB-1C66-49B5-8854-B46D58BB5AEC}"/>
          </ac:spMkLst>
        </pc:spChg>
        <pc:spChg chg="del">
          <ac:chgData name="Ilmari Nalbantoglu" userId="6fa62174-7620-4609-8058-050fbf35cb78" providerId="ADAL" clId="{A50F2B76-C951-44C5-BC77-9ED43E0EAC5F}" dt="2018-03-14T06:15:44.998" v="3280" actId="478"/>
          <ac:spMkLst>
            <pc:docMk/>
            <pc:sldMk cId="261417840" sldId="336"/>
            <ac:spMk id="37" creationId="{4D6A574B-79A9-48CC-BA46-AEAF5EAC316B}"/>
          </ac:spMkLst>
        </pc:spChg>
        <pc:spChg chg="del">
          <ac:chgData name="Ilmari Nalbantoglu" userId="6fa62174-7620-4609-8058-050fbf35cb78" providerId="ADAL" clId="{A50F2B76-C951-44C5-BC77-9ED43E0EAC5F}" dt="2018-03-14T06:19:11.159" v="3414" actId="478"/>
          <ac:spMkLst>
            <pc:docMk/>
            <pc:sldMk cId="261417840" sldId="336"/>
            <ac:spMk id="38" creationId="{127ACE75-F7C2-489E-A8FA-D58514C83C7E}"/>
          </ac:spMkLst>
        </pc:spChg>
        <pc:spChg chg="del mod">
          <ac:chgData name="Ilmari Nalbantoglu" userId="6fa62174-7620-4609-8058-050fbf35cb78" providerId="ADAL" clId="{A50F2B76-C951-44C5-BC77-9ED43E0EAC5F}" dt="2018-03-14T06:19:34.123" v="3416" actId="478"/>
          <ac:spMkLst>
            <pc:docMk/>
            <pc:sldMk cId="261417840" sldId="336"/>
            <ac:spMk id="39" creationId="{1D4CBD2F-DDC7-4161-935B-82B885B9904A}"/>
          </ac:spMkLst>
        </pc:spChg>
        <pc:spChg chg="del">
          <ac:chgData name="Ilmari Nalbantoglu" userId="6fa62174-7620-4609-8058-050fbf35cb78" providerId="ADAL" clId="{A50F2B76-C951-44C5-BC77-9ED43E0EAC5F}" dt="2018-03-14T06:19:11.159" v="3414" actId="478"/>
          <ac:spMkLst>
            <pc:docMk/>
            <pc:sldMk cId="261417840" sldId="336"/>
            <ac:spMk id="40" creationId="{909A8F9C-1522-4C31-BE7F-4A970BB285CB}"/>
          </ac:spMkLst>
        </pc:spChg>
        <pc:spChg chg="del">
          <ac:chgData name="Ilmari Nalbantoglu" userId="6fa62174-7620-4609-8058-050fbf35cb78" providerId="ADAL" clId="{A50F2B76-C951-44C5-BC77-9ED43E0EAC5F}" dt="2018-03-14T06:19:11.159" v="3414" actId="478"/>
          <ac:spMkLst>
            <pc:docMk/>
            <pc:sldMk cId="261417840" sldId="336"/>
            <ac:spMk id="41" creationId="{8EBBCE8C-5B96-41B1-B5BA-90DD4AB32598}"/>
          </ac:spMkLst>
        </pc:spChg>
        <pc:spChg chg="del">
          <ac:chgData name="Ilmari Nalbantoglu" userId="6fa62174-7620-4609-8058-050fbf35cb78" providerId="ADAL" clId="{A50F2B76-C951-44C5-BC77-9ED43E0EAC5F}" dt="2018-03-14T06:15:44.998" v="3280" actId="478"/>
          <ac:spMkLst>
            <pc:docMk/>
            <pc:sldMk cId="261417840" sldId="336"/>
            <ac:spMk id="42" creationId="{507FA32E-60C2-4AA3-AB93-526A6AA23CD9}"/>
          </ac:spMkLst>
        </pc:spChg>
        <pc:spChg chg="del">
          <ac:chgData name="Ilmari Nalbantoglu" userId="6fa62174-7620-4609-8058-050fbf35cb78" providerId="ADAL" clId="{A50F2B76-C951-44C5-BC77-9ED43E0EAC5F}" dt="2018-03-14T06:15:44.998" v="3280" actId="478"/>
          <ac:spMkLst>
            <pc:docMk/>
            <pc:sldMk cId="261417840" sldId="336"/>
            <ac:spMk id="43" creationId="{10A482C6-C321-40FF-91DA-F8E468E5441E}"/>
          </ac:spMkLst>
        </pc:spChg>
        <pc:spChg chg="del mod">
          <ac:chgData name="Ilmari Nalbantoglu" userId="6fa62174-7620-4609-8058-050fbf35cb78" providerId="ADAL" clId="{A50F2B76-C951-44C5-BC77-9ED43E0EAC5F}" dt="2018-03-14T21:08:27.578" v="4726" actId="478"/>
          <ac:spMkLst>
            <pc:docMk/>
            <pc:sldMk cId="261417840" sldId="336"/>
            <ac:spMk id="44" creationId="{BEE5872B-5223-418A-AD65-CAB2908FDFCB}"/>
          </ac:spMkLst>
        </pc:spChg>
        <pc:spChg chg="del mod">
          <ac:chgData name="Ilmari Nalbantoglu" userId="6fa62174-7620-4609-8058-050fbf35cb78" providerId="ADAL" clId="{A50F2B76-C951-44C5-BC77-9ED43E0EAC5F}" dt="2018-03-14T07:03:04.529" v="4149" actId="478"/>
          <ac:spMkLst>
            <pc:docMk/>
            <pc:sldMk cId="261417840" sldId="336"/>
            <ac:spMk id="45" creationId="{920C1E9F-A8BB-4BD6-AF04-C1ED77381666}"/>
          </ac:spMkLst>
        </pc:spChg>
        <pc:spChg chg="del">
          <ac:chgData name="Ilmari Nalbantoglu" userId="6fa62174-7620-4609-8058-050fbf35cb78" providerId="ADAL" clId="{A50F2B76-C951-44C5-BC77-9ED43E0EAC5F}" dt="2018-03-14T06:19:11.159" v="3414" actId="478"/>
          <ac:spMkLst>
            <pc:docMk/>
            <pc:sldMk cId="261417840" sldId="336"/>
            <ac:spMk id="46" creationId="{9582B3E5-6ECF-4106-B165-3E3A387A5864}"/>
          </ac:spMkLst>
        </pc:spChg>
        <pc:spChg chg="del mod">
          <ac:chgData name="Ilmari Nalbantoglu" userId="6fa62174-7620-4609-8058-050fbf35cb78" providerId="ADAL" clId="{A50F2B76-C951-44C5-BC77-9ED43E0EAC5F}" dt="2018-03-14T06:19:34.123" v="3416" actId="478"/>
          <ac:spMkLst>
            <pc:docMk/>
            <pc:sldMk cId="261417840" sldId="336"/>
            <ac:spMk id="47" creationId="{E7A60A55-A202-44A9-BF67-7F487DCE2DDC}"/>
          </ac:spMkLst>
        </pc:spChg>
        <pc:spChg chg="del">
          <ac:chgData name="Ilmari Nalbantoglu" userId="6fa62174-7620-4609-8058-050fbf35cb78" providerId="ADAL" clId="{A50F2B76-C951-44C5-BC77-9ED43E0EAC5F}" dt="2018-03-14T06:19:34.123" v="3416" actId="478"/>
          <ac:spMkLst>
            <pc:docMk/>
            <pc:sldMk cId="261417840" sldId="336"/>
            <ac:spMk id="48" creationId="{3CAC9BB4-760D-4D18-ABF8-43A0D1E9FDD9}"/>
          </ac:spMkLst>
        </pc:spChg>
        <pc:spChg chg="del mod">
          <ac:chgData name="Ilmari Nalbantoglu" userId="6fa62174-7620-4609-8058-050fbf35cb78" providerId="ADAL" clId="{A50F2B76-C951-44C5-BC77-9ED43E0EAC5F}" dt="2018-03-14T06:19:34.123" v="3416" actId="478"/>
          <ac:spMkLst>
            <pc:docMk/>
            <pc:sldMk cId="261417840" sldId="336"/>
            <ac:spMk id="49" creationId="{2E303823-68F0-4AE5-8D20-7B52C9067C28}"/>
          </ac:spMkLst>
        </pc:spChg>
        <pc:spChg chg="mod">
          <ac:chgData name="Ilmari Nalbantoglu" userId="6fa62174-7620-4609-8058-050fbf35cb78" providerId="ADAL" clId="{A50F2B76-C951-44C5-BC77-9ED43E0EAC5F}" dt="2018-03-14T21:12:47.049" v="4734" actId="1076"/>
          <ac:spMkLst>
            <pc:docMk/>
            <pc:sldMk cId="261417840" sldId="336"/>
            <ac:spMk id="50" creationId="{01302303-7812-45CB-8775-20AF0D32AE63}"/>
          </ac:spMkLst>
        </pc:spChg>
        <pc:spChg chg="del">
          <ac:chgData name="Ilmari Nalbantoglu" userId="6fa62174-7620-4609-8058-050fbf35cb78" providerId="ADAL" clId="{A50F2B76-C951-44C5-BC77-9ED43E0EAC5F}" dt="2018-03-14T06:16:29.072" v="3331" actId="478"/>
          <ac:spMkLst>
            <pc:docMk/>
            <pc:sldMk cId="261417840" sldId="336"/>
            <ac:spMk id="51" creationId="{595C1EAF-6CBA-459D-8970-47B6CC44382F}"/>
          </ac:spMkLst>
        </pc:spChg>
        <pc:spChg chg="del mod">
          <ac:chgData name="Ilmari Nalbantoglu" userId="6fa62174-7620-4609-8058-050fbf35cb78" providerId="ADAL" clId="{A50F2B76-C951-44C5-BC77-9ED43E0EAC5F}" dt="2018-03-14T06:19:34.123" v="3416" actId="478"/>
          <ac:spMkLst>
            <pc:docMk/>
            <pc:sldMk cId="261417840" sldId="336"/>
            <ac:spMk id="52" creationId="{354EEED1-6DE8-453B-894F-C9FB9F10C7A7}"/>
          </ac:spMkLst>
        </pc:spChg>
        <pc:spChg chg="del mod">
          <ac:chgData name="Ilmari Nalbantoglu" userId="6fa62174-7620-4609-8058-050fbf35cb78" providerId="ADAL" clId="{A50F2B76-C951-44C5-BC77-9ED43E0EAC5F}" dt="2018-03-14T06:19:34.123" v="3416" actId="478"/>
          <ac:spMkLst>
            <pc:docMk/>
            <pc:sldMk cId="261417840" sldId="336"/>
            <ac:spMk id="53" creationId="{8EF8B19A-0DCE-4D78-A20A-9A3EAA6CC5DD}"/>
          </ac:spMkLst>
        </pc:spChg>
        <pc:spChg chg="del">
          <ac:chgData name="Ilmari Nalbantoglu" userId="6fa62174-7620-4609-8058-050fbf35cb78" providerId="ADAL" clId="{A50F2B76-C951-44C5-BC77-9ED43E0EAC5F}" dt="2018-03-14T06:14:51.021" v="3249" actId="478"/>
          <ac:spMkLst>
            <pc:docMk/>
            <pc:sldMk cId="261417840" sldId="336"/>
            <ac:spMk id="54" creationId="{834C6E98-5A65-47C8-B0E4-47488BA9DC72}"/>
          </ac:spMkLst>
        </pc:spChg>
        <pc:spChg chg="del mod">
          <ac:chgData name="Ilmari Nalbantoglu" userId="6fa62174-7620-4609-8058-050fbf35cb78" providerId="ADAL" clId="{A50F2B76-C951-44C5-BC77-9ED43E0EAC5F}" dt="2018-03-14T06:19:34.123" v="3416" actId="478"/>
          <ac:spMkLst>
            <pc:docMk/>
            <pc:sldMk cId="261417840" sldId="336"/>
            <ac:spMk id="56" creationId="{9F9B0EAC-3DD6-4194-AFB6-2ABB77F3D7B9}"/>
          </ac:spMkLst>
        </pc:spChg>
        <pc:spChg chg="add mod">
          <ac:chgData name="Ilmari Nalbantoglu" userId="6fa62174-7620-4609-8058-050fbf35cb78" providerId="ADAL" clId="{A50F2B76-C951-44C5-BC77-9ED43E0EAC5F}" dt="2018-03-14T06:14:55.585" v="3250" actId="571"/>
          <ac:spMkLst>
            <pc:docMk/>
            <pc:sldMk cId="261417840" sldId="336"/>
            <ac:spMk id="58" creationId="{2C19AD75-1C2F-46CD-A632-B1653A8D644F}"/>
          </ac:spMkLst>
        </pc:spChg>
        <pc:spChg chg="add mod">
          <ac:chgData name="Ilmari Nalbantoglu" userId="6fa62174-7620-4609-8058-050fbf35cb78" providerId="ADAL" clId="{A50F2B76-C951-44C5-BC77-9ED43E0EAC5F}" dt="2018-03-14T06:15:01.761" v="3251" actId="571"/>
          <ac:spMkLst>
            <pc:docMk/>
            <pc:sldMk cId="261417840" sldId="336"/>
            <ac:spMk id="59" creationId="{56E15ED5-3706-4679-AC9D-C28E337F5244}"/>
          </ac:spMkLst>
        </pc:spChg>
        <pc:spChg chg="del mod">
          <ac:chgData name="Ilmari Nalbantoglu" userId="6fa62174-7620-4609-8058-050fbf35cb78" providerId="ADAL" clId="{A50F2B76-C951-44C5-BC77-9ED43E0EAC5F}" dt="2018-03-14T06:19:34.123" v="3416" actId="478"/>
          <ac:spMkLst>
            <pc:docMk/>
            <pc:sldMk cId="261417840" sldId="336"/>
            <ac:spMk id="60" creationId="{B7AFF3F8-E748-478B-BA7F-D21BD9CC5D12}"/>
          </ac:spMkLst>
        </pc:spChg>
        <pc:spChg chg="del">
          <ac:chgData name="Ilmari Nalbantoglu" userId="6fa62174-7620-4609-8058-050fbf35cb78" providerId="ADAL" clId="{A50F2B76-C951-44C5-BC77-9ED43E0EAC5F}" dt="2018-03-14T06:19:11.159" v="3414" actId="478"/>
          <ac:spMkLst>
            <pc:docMk/>
            <pc:sldMk cId="261417840" sldId="336"/>
            <ac:spMk id="61" creationId="{9EBC9DB8-1AB2-472B-98B8-12630CDAFB08}"/>
          </ac:spMkLst>
        </pc:spChg>
        <pc:spChg chg="add mod">
          <ac:chgData name="Ilmari Nalbantoglu" userId="6fa62174-7620-4609-8058-050fbf35cb78" providerId="ADAL" clId="{A50F2B76-C951-44C5-BC77-9ED43E0EAC5F}" dt="2018-03-14T06:20:27.314" v="3428" actId="571"/>
          <ac:spMkLst>
            <pc:docMk/>
            <pc:sldMk cId="261417840" sldId="336"/>
            <ac:spMk id="62" creationId="{CF64A552-9329-4EB0-A920-4B790FBDC3FF}"/>
          </ac:spMkLst>
        </pc:spChg>
        <pc:spChg chg="del">
          <ac:chgData name="Ilmari Nalbantoglu" userId="6fa62174-7620-4609-8058-050fbf35cb78" providerId="ADAL" clId="{A50F2B76-C951-44C5-BC77-9ED43E0EAC5F}" dt="2018-03-14T21:08:27.578" v="4726" actId="478"/>
          <ac:spMkLst>
            <pc:docMk/>
            <pc:sldMk cId="261417840" sldId="336"/>
            <ac:spMk id="63" creationId="{4553D0D8-13D5-469A-90EA-8BAC90AFD824}"/>
          </ac:spMkLst>
        </pc:spChg>
        <pc:spChg chg="del mod">
          <ac:chgData name="Ilmari Nalbantoglu" userId="6fa62174-7620-4609-8058-050fbf35cb78" providerId="ADAL" clId="{A50F2B76-C951-44C5-BC77-9ED43E0EAC5F}" dt="2018-03-14T06:19:34.123" v="3416" actId="478"/>
          <ac:spMkLst>
            <pc:docMk/>
            <pc:sldMk cId="261417840" sldId="336"/>
            <ac:spMk id="64" creationId="{46FC533B-AF5D-4B2A-88F1-24870DD46302}"/>
          </ac:spMkLst>
        </pc:spChg>
        <pc:spChg chg="mod">
          <ac:chgData name="Ilmari Nalbantoglu" userId="6fa62174-7620-4609-8058-050fbf35cb78" providerId="ADAL" clId="{A50F2B76-C951-44C5-BC77-9ED43E0EAC5F}" dt="2018-03-14T06:14:06.835" v="3221" actId="20577"/>
          <ac:spMkLst>
            <pc:docMk/>
            <pc:sldMk cId="261417840" sldId="336"/>
            <ac:spMk id="65" creationId="{8962ED97-3C6A-44CE-B52E-751E82345953}"/>
          </ac:spMkLst>
        </pc:spChg>
        <pc:spChg chg="del">
          <ac:chgData name="Ilmari Nalbantoglu" userId="6fa62174-7620-4609-8058-050fbf35cb78" providerId="ADAL" clId="{A50F2B76-C951-44C5-BC77-9ED43E0EAC5F}" dt="2018-03-14T06:14:51.021" v="3249" actId="478"/>
          <ac:spMkLst>
            <pc:docMk/>
            <pc:sldMk cId="261417840" sldId="336"/>
            <ac:spMk id="66" creationId="{42157D71-0AB9-4051-BA31-8EA44063726E}"/>
          </ac:spMkLst>
        </pc:spChg>
        <pc:spChg chg="mod">
          <ac:chgData name="Ilmari Nalbantoglu" userId="6fa62174-7620-4609-8058-050fbf35cb78" providerId="ADAL" clId="{A50F2B76-C951-44C5-BC77-9ED43E0EAC5F}" dt="2018-03-14T06:14:14.666" v="3243" actId="20577"/>
          <ac:spMkLst>
            <pc:docMk/>
            <pc:sldMk cId="261417840" sldId="336"/>
            <ac:spMk id="67" creationId="{D07BBF4E-5433-4F8A-8AC2-93DF08A3DA1D}"/>
          </ac:spMkLst>
        </pc:spChg>
        <pc:spChg chg="add mod">
          <ac:chgData name="Ilmari Nalbantoglu" userId="6fa62174-7620-4609-8058-050fbf35cb78" providerId="ADAL" clId="{A50F2B76-C951-44C5-BC77-9ED43E0EAC5F}" dt="2018-03-14T21:12:35.697" v="4730" actId="1076"/>
          <ac:spMkLst>
            <pc:docMk/>
            <pc:sldMk cId="261417840" sldId="336"/>
            <ac:spMk id="68" creationId="{975C641E-16E1-41E5-8450-178B8B54AF18}"/>
          </ac:spMkLst>
        </pc:spChg>
        <pc:spChg chg="add mod">
          <ac:chgData name="Ilmari Nalbantoglu" userId="6fa62174-7620-4609-8058-050fbf35cb78" providerId="ADAL" clId="{A50F2B76-C951-44C5-BC77-9ED43E0EAC5F}" dt="2018-03-14T21:12:43.894" v="4733" actId="1076"/>
          <ac:spMkLst>
            <pc:docMk/>
            <pc:sldMk cId="261417840" sldId="336"/>
            <ac:spMk id="69" creationId="{94ECE6CC-C780-4301-B1DC-B5DB4BE33B6C}"/>
          </ac:spMkLst>
        </pc:spChg>
        <pc:spChg chg="add del mod">
          <ac:chgData name="Ilmari Nalbantoglu" userId="6fa62174-7620-4609-8058-050fbf35cb78" providerId="ADAL" clId="{A50F2B76-C951-44C5-BC77-9ED43E0EAC5F}" dt="2018-03-14T07:03:09.355" v="4150" actId="478"/>
          <ac:spMkLst>
            <pc:docMk/>
            <pc:sldMk cId="261417840" sldId="336"/>
            <ac:spMk id="91" creationId="{6C75529F-7499-4DA2-B13F-06C781486A60}"/>
          </ac:spMkLst>
        </pc:spChg>
        <pc:spChg chg="add mod">
          <ac:chgData name="Ilmari Nalbantoglu" userId="6fa62174-7620-4609-8058-050fbf35cb78" providerId="ADAL" clId="{A50F2B76-C951-44C5-BC77-9ED43E0EAC5F}" dt="2018-03-14T06:20:49.897" v="3435" actId="1076"/>
          <ac:spMkLst>
            <pc:docMk/>
            <pc:sldMk cId="261417840" sldId="336"/>
            <ac:spMk id="92" creationId="{9E7AE9A4-15F3-4B99-B0F6-2C01DAD4C109}"/>
          </ac:spMkLst>
        </pc:spChg>
        <pc:spChg chg="add mod">
          <ac:chgData name="Ilmari Nalbantoglu" userId="6fa62174-7620-4609-8058-050fbf35cb78" providerId="ADAL" clId="{A50F2B76-C951-44C5-BC77-9ED43E0EAC5F}" dt="2018-03-14T21:12:49.966" v="4735" actId="1076"/>
          <ac:spMkLst>
            <pc:docMk/>
            <pc:sldMk cId="261417840" sldId="336"/>
            <ac:spMk id="93" creationId="{5A31D331-4A80-4BFD-91ED-A1C5B76E8E5C}"/>
          </ac:spMkLst>
        </pc:spChg>
        <pc:cxnChg chg="del">
          <ac:chgData name="Ilmari Nalbantoglu" userId="6fa62174-7620-4609-8058-050fbf35cb78" providerId="ADAL" clId="{A50F2B76-C951-44C5-BC77-9ED43E0EAC5F}" dt="2018-03-14T06:14:21.377" v="3245" actId="478"/>
          <ac:cxnSpMkLst>
            <pc:docMk/>
            <pc:sldMk cId="261417840" sldId="336"/>
            <ac:cxnSpMk id="6" creationId="{1AB6CAC6-0537-4287-97C4-49C4E08417F7}"/>
          </ac:cxnSpMkLst>
        </pc:cxnChg>
        <pc:cxnChg chg="del">
          <ac:chgData name="Ilmari Nalbantoglu" userId="6fa62174-7620-4609-8058-050fbf35cb78" providerId="ADAL" clId="{A50F2B76-C951-44C5-BC77-9ED43E0EAC5F}" dt="2018-03-14T06:14:47.732" v="3248" actId="478"/>
          <ac:cxnSpMkLst>
            <pc:docMk/>
            <pc:sldMk cId="261417840" sldId="336"/>
            <ac:cxnSpMk id="70" creationId="{0B42F80B-B324-4262-B9FC-F7017B5F0820}"/>
          </ac:cxnSpMkLst>
        </pc:cxnChg>
        <pc:cxnChg chg="del">
          <ac:chgData name="Ilmari Nalbantoglu" userId="6fa62174-7620-4609-8058-050fbf35cb78" providerId="ADAL" clId="{A50F2B76-C951-44C5-BC77-9ED43E0EAC5F}" dt="2018-03-14T06:14:18.634" v="3244" actId="478"/>
          <ac:cxnSpMkLst>
            <pc:docMk/>
            <pc:sldMk cId="261417840" sldId="336"/>
            <ac:cxnSpMk id="71" creationId="{DA5599A2-C1C8-480E-9A1A-58910C1F9D15}"/>
          </ac:cxnSpMkLst>
        </pc:cxnChg>
        <pc:cxnChg chg="del">
          <ac:chgData name="Ilmari Nalbantoglu" userId="6fa62174-7620-4609-8058-050fbf35cb78" providerId="ADAL" clId="{A50F2B76-C951-44C5-BC77-9ED43E0EAC5F}" dt="2018-03-14T06:14:24.689" v="3246" actId="478"/>
          <ac:cxnSpMkLst>
            <pc:docMk/>
            <pc:sldMk cId="261417840" sldId="336"/>
            <ac:cxnSpMk id="72" creationId="{328F5675-B3A7-4C4A-9A22-AB84F87CA376}"/>
          </ac:cxnSpMkLst>
        </pc:cxnChg>
        <pc:cxnChg chg="del">
          <ac:chgData name="Ilmari Nalbantoglu" userId="6fa62174-7620-4609-8058-050fbf35cb78" providerId="ADAL" clId="{A50F2B76-C951-44C5-BC77-9ED43E0EAC5F}" dt="2018-03-14T06:18:16.712" v="3375" actId="478"/>
          <ac:cxnSpMkLst>
            <pc:docMk/>
            <pc:sldMk cId="261417840" sldId="336"/>
            <ac:cxnSpMk id="73" creationId="{26C0A24C-92F6-42F0-AE6E-9F3335C81D3C}"/>
          </ac:cxnSpMkLst>
        </pc:cxnChg>
        <pc:cxnChg chg="del">
          <ac:chgData name="Ilmari Nalbantoglu" userId="6fa62174-7620-4609-8058-050fbf35cb78" providerId="ADAL" clId="{A50F2B76-C951-44C5-BC77-9ED43E0EAC5F}" dt="2018-03-14T06:16:45.720" v="3367" actId="478"/>
          <ac:cxnSpMkLst>
            <pc:docMk/>
            <pc:sldMk cId="261417840" sldId="336"/>
            <ac:cxnSpMk id="74" creationId="{636440D8-D21A-4344-8A77-35CCE1F8DAC9}"/>
          </ac:cxnSpMkLst>
        </pc:cxnChg>
        <pc:cxnChg chg="del">
          <ac:chgData name="Ilmari Nalbantoglu" userId="6fa62174-7620-4609-8058-050fbf35cb78" providerId="ADAL" clId="{A50F2B76-C951-44C5-BC77-9ED43E0EAC5F}" dt="2018-03-14T06:18:16.712" v="3375" actId="478"/>
          <ac:cxnSpMkLst>
            <pc:docMk/>
            <pc:sldMk cId="261417840" sldId="336"/>
            <ac:cxnSpMk id="75" creationId="{CE49E57D-D4A7-4BF6-8F94-ABE724DAFA5B}"/>
          </ac:cxnSpMkLst>
        </pc:cxnChg>
        <pc:cxnChg chg="del">
          <ac:chgData name="Ilmari Nalbantoglu" userId="6fa62174-7620-4609-8058-050fbf35cb78" providerId="ADAL" clId="{A50F2B76-C951-44C5-BC77-9ED43E0EAC5F}" dt="2018-03-14T06:18:16.712" v="3375" actId="478"/>
          <ac:cxnSpMkLst>
            <pc:docMk/>
            <pc:sldMk cId="261417840" sldId="336"/>
            <ac:cxnSpMk id="76" creationId="{1DE787C6-72F3-41E0-8DF3-79D52D81BDE1}"/>
          </ac:cxnSpMkLst>
        </pc:cxnChg>
        <pc:cxnChg chg="del">
          <ac:chgData name="Ilmari Nalbantoglu" userId="6fa62174-7620-4609-8058-050fbf35cb78" providerId="ADAL" clId="{A50F2B76-C951-44C5-BC77-9ED43E0EAC5F}" dt="2018-03-14T06:18:16.712" v="3375" actId="478"/>
          <ac:cxnSpMkLst>
            <pc:docMk/>
            <pc:sldMk cId="261417840" sldId="336"/>
            <ac:cxnSpMk id="77" creationId="{5A0B05A3-BC6A-4D2D-B61B-63B75DBF7EC9}"/>
          </ac:cxnSpMkLst>
        </pc:cxnChg>
        <pc:cxnChg chg="del">
          <ac:chgData name="Ilmari Nalbantoglu" userId="6fa62174-7620-4609-8058-050fbf35cb78" providerId="ADAL" clId="{A50F2B76-C951-44C5-BC77-9ED43E0EAC5F}" dt="2018-03-14T06:18:22.413" v="3376" actId="478"/>
          <ac:cxnSpMkLst>
            <pc:docMk/>
            <pc:sldMk cId="261417840" sldId="336"/>
            <ac:cxnSpMk id="78" creationId="{48379035-7444-4098-A214-65CF32ACE909}"/>
          </ac:cxnSpMkLst>
        </pc:cxnChg>
        <pc:cxnChg chg="del">
          <ac:chgData name="Ilmari Nalbantoglu" userId="6fa62174-7620-4609-8058-050fbf35cb78" providerId="ADAL" clId="{A50F2B76-C951-44C5-BC77-9ED43E0EAC5F}" dt="2018-03-14T06:18:22.413" v="3376" actId="478"/>
          <ac:cxnSpMkLst>
            <pc:docMk/>
            <pc:sldMk cId="261417840" sldId="336"/>
            <ac:cxnSpMk id="79" creationId="{B0460D6A-8DE7-4B06-BAD5-65C5F65A454E}"/>
          </ac:cxnSpMkLst>
        </pc:cxnChg>
        <pc:cxnChg chg="del">
          <ac:chgData name="Ilmari Nalbantoglu" userId="6fa62174-7620-4609-8058-050fbf35cb78" providerId="ADAL" clId="{A50F2B76-C951-44C5-BC77-9ED43E0EAC5F}" dt="2018-03-14T06:15:51.249" v="3281" actId="478"/>
          <ac:cxnSpMkLst>
            <pc:docMk/>
            <pc:sldMk cId="261417840" sldId="336"/>
            <ac:cxnSpMk id="80" creationId="{17309C61-4745-441C-B32D-70E33153A5F6}"/>
          </ac:cxnSpMkLst>
        </pc:cxnChg>
        <pc:cxnChg chg="del">
          <ac:chgData name="Ilmari Nalbantoglu" userId="6fa62174-7620-4609-8058-050fbf35cb78" providerId="ADAL" clId="{A50F2B76-C951-44C5-BC77-9ED43E0EAC5F}" dt="2018-03-14T06:15:51.249" v="3281" actId="478"/>
          <ac:cxnSpMkLst>
            <pc:docMk/>
            <pc:sldMk cId="261417840" sldId="336"/>
            <ac:cxnSpMk id="81" creationId="{21CA3718-CAA9-4280-8FD3-D00C211D832E}"/>
          </ac:cxnSpMkLst>
        </pc:cxnChg>
        <pc:cxnChg chg="del">
          <ac:chgData name="Ilmari Nalbantoglu" userId="6fa62174-7620-4609-8058-050fbf35cb78" providerId="ADAL" clId="{A50F2B76-C951-44C5-BC77-9ED43E0EAC5F}" dt="2018-03-14T06:15:51.249" v="3281" actId="478"/>
          <ac:cxnSpMkLst>
            <pc:docMk/>
            <pc:sldMk cId="261417840" sldId="336"/>
            <ac:cxnSpMk id="82" creationId="{CB6A00E0-A331-4E71-9C5C-A0E27C700809}"/>
          </ac:cxnSpMkLst>
        </pc:cxnChg>
        <pc:cxnChg chg="del">
          <ac:chgData name="Ilmari Nalbantoglu" userId="6fa62174-7620-4609-8058-050fbf35cb78" providerId="ADAL" clId="{A50F2B76-C951-44C5-BC77-9ED43E0EAC5F}" dt="2018-03-14T06:15:51.249" v="3281" actId="478"/>
          <ac:cxnSpMkLst>
            <pc:docMk/>
            <pc:sldMk cId="261417840" sldId="336"/>
            <ac:cxnSpMk id="83" creationId="{25D0534E-A331-471F-9C5A-C8A642221A1D}"/>
          </ac:cxnSpMkLst>
        </pc:cxnChg>
        <pc:cxnChg chg="del">
          <ac:chgData name="Ilmari Nalbantoglu" userId="6fa62174-7620-4609-8058-050fbf35cb78" providerId="ADAL" clId="{A50F2B76-C951-44C5-BC77-9ED43E0EAC5F}" dt="2018-03-14T06:18:16.712" v="3375" actId="478"/>
          <ac:cxnSpMkLst>
            <pc:docMk/>
            <pc:sldMk cId="261417840" sldId="336"/>
            <ac:cxnSpMk id="84" creationId="{37DBE3EA-0BDA-4010-A7DE-C62DC8C47240}"/>
          </ac:cxnSpMkLst>
        </pc:cxnChg>
        <pc:cxnChg chg="del">
          <ac:chgData name="Ilmari Nalbantoglu" userId="6fa62174-7620-4609-8058-050fbf35cb78" providerId="ADAL" clId="{A50F2B76-C951-44C5-BC77-9ED43E0EAC5F}" dt="2018-03-14T06:18:16.712" v="3375" actId="478"/>
          <ac:cxnSpMkLst>
            <pc:docMk/>
            <pc:sldMk cId="261417840" sldId="336"/>
            <ac:cxnSpMk id="85" creationId="{6CBF0AB0-F891-4554-94E7-8CD1B752924E}"/>
          </ac:cxnSpMkLst>
        </pc:cxnChg>
        <pc:cxnChg chg="del">
          <ac:chgData name="Ilmari Nalbantoglu" userId="6fa62174-7620-4609-8058-050fbf35cb78" providerId="ADAL" clId="{A50F2B76-C951-44C5-BC77-9ED43E0EAC5F}" dt="2018-03-14T06:18:22.413" v="3376" actId="478"/>
          <ac:cxnSpMkLst>
            <pc:docMk/>
            <pc:sldMk cId="261417840" sldId="336"/>
            <ac:cxnSpMk id="86" creationId="{D7D75AC2-5682-4492-8EB5-8D6BD334F8D0}"/>
          </ac:cxnSpMkLst>
        </pc:cxnChg>
        <pc:cxnChg chg="del">
          <ac:chgData name="Ilmari Nalbantoglu" userId="6fa62174-7620-4609-8058-050fbf35cb78" providerId="ADAL" clId="{A50F2B76-C951-44C5-BC77-9ED43E0EAC5F}" dt="2018-03-14T06:18:22.413" v="3376" actId="478"/>
          <ac:cxnSpMkLst>
            <pc:docMk/>
            <pc:sldMk cId="261417840" sldId="336"/>
            <ac:cxnSpMk id="87" creationId="{8D0C48B2-0DD5-475D-A424-865F2FEF5F70}"/>
          </ac:cxnSpMkLst>
        </pc:cxnChg>
        <pc:cxnChg chg="del">
          <ac:chgData name="Ilmari Nalbantoglu" userId="6fa62174-7620-4609-8058-050fbf35cb78" providerId="ADAL" clId="{A50F2B76-C951-44C5-BC77-9ED43E0EAC5F}" dt="2018-03-14T06:18:16.712" v="3375" actId="478"/>
          <ac:cxnSpMkLst>
            <pc:docMk/>
            <pc:sldMk cId="261417840" sldId="336"/>
            <ac:cxnSpMk id="88" creationId="{B99CD79E-1905-4188-9193-AA5996D374A1}"/>
          </ac:cxnSpMkLst>
        </pc:cxnChg>
        <pc:cxnChg chg="del">
          <ac:chgData name="Ilmari Nalbantoglu" userId="6fa62174-7620-4609-8058-050fbf35cb78" providerId="ADAL" clId="{A50F2B76-C951-44C5-BC77-9ED43E0EAC5F}" dt="2018-03-14T06:18:16.712" v="3375" actId="478"/>
          <ac:cxnSpMkLst>
            <pc:docMk/>
            <pc:sldMk cId="261417840" sldId="336"/>
            <ac:cxnSpMk id="89" creationId="{3FBEF8EB-5992-4AE7-BD81-1916E7221C62}"/>
          </ac:cxnSpMkLst>
        </pc:cxnChg>
        <pc:cxnChg chg="del">
          <ac:chgData name="Ilmari Nalbantoglu" userId="6fa62174-7620-4609-8058-050fbf35cb78" providerId="ADAL" clId="{A50F2B76-C951-44C5-BC77-9ED43E0EAC5F}" dt="2018-03-14T06:18:16.712" v="3375" actId="478"/>
          <ac:cxnSpMkLst>
            <pc:docMk/>
            <pc:sldMk cId="261417840" sldId="336"/>
            <ac:cxnSpMk id="90" creationId="{916FDA89-2994-4358-B7B6-B7EEC9153D48}"/>
          </ac:cxnSpMkLst>
        </pc:cxnChg>
      </pc:sldChg>
      <pc:sldChg chg="addSp delSp modSp ord">
        <pc:chgData name="Ilmari Nalbantoglu" userId="6fa62174-7620-4609-8058-050fbf35cb78" providerId="ADAL" clId="{A50F2B76-C951-44C5-BC77-9ED43E0EAC5F}" dt="2018-03-08T09:05:42.367" v="2777" actId="20577"/>
        <pc:sldMkLst>
          <pc:docMk/>
          <pc:sldMk cId="1641272263" sldId="341"/>
        </pc:sldMkLst>
        <pc:spChg chg="mod">
          <ac:chgData name="Ilmari Nalbantoglu" userId="6fa62174-7620-4609-8058-050fbf35cb78" providerId="ADAL" clId="{A50F2B76-C951-44C5-BC77-9ED43E0EAC5F}" dt="2018-03-08T09:05:30.678" v="2775" actId="1076"/>
          <ac:spMkLst>
            <pc:docMk/>
            <pc:sldMk cId="1641272263" sldId="341"/>
            <ac:spMk id="3" creationId="{952EF2AF-5ED0-4C63-9EFC-DC899EE3A97D}"/>
          </ac:spMkLst>
        </pc:spChg>
        <pc:spChg chg="mod">
          <ac:chgData name="Ilmari Nalbantoglu" userId="6fa62174-7620-4609-8058-050fbf35cb78" providerId="ADAL" clId="{A50F2B76-C951-44C5-BC77-9ED43E0EAC5F}" dt="2018-03-08T09:05:30.678" v="2775" actId="1076"/>
          <ac:spMkLst>
            <pc:docMk/>
            <pc:sldMk cId="1641272263" sldId="341"/>
            <ac:spMk id="7" creationId="{8A311B4E-C0B6-4F86-A5C2-B87D606BAC11}"/>
          </ac:spMkLst>
        </pc:spChg>
        <pc:spChg chg="add del mod">
          <ac:chgData name="Ilmari Nalbantoglu" userId="6fa62174-7620-4609-8058-050fbf35cb78" providerId="ADAL" clId="{A50F2B76-C951-44C5-BC77-9ED43E0EAC5F}" dt="2018-03-08T08:51:46.005" v="2718" actId="478"/>
          <ac:spMkLst>
            <pc:docMk/>
            <pc:sldMk cId="1641272263" sldId="341"/>
            <ac:spMk id="8" creationId="{D8B83408-6536-4BD8-A0E5-96303B15EDE4}"/>
          </ac:spMkLst>
        </pc:spChg>
        <pc:graphicFrameChg chg="add mod modGraphic">
          <ac:chgData name="Ilmari Nalbantoglu" userId="6fa62174-7620-4609-8058-050fbf35cb78" providerId="ADAL" clId="{A50F2B76-C951-44C5-BC77-9ED43E0EAC5F}" dt="2018-03-08T09:05:42.367" v="2777" actId="20577"/>
          <ac:graphicFrameMkLst>
            <pc:docMk/>
            <pc:sldMk cId="1641272263" sldId="341"/>
            <ac:graphicFrameMk id="13" creationId="{9E07B3C5-9973-4D36-8B4E-8853499A8816}"/>
          </ac:graphicFrameMkLst>
        </pc:graphicFrameChg>
        <pc:graphicFrameChg chg="del mod modGraphic">
          <ac:chgData name="Ilmari Nalbantoglu" userId="6fa62174-7620-4609-8058-050fbf35cb78" providerId="ADAL" clId="{A50F2B76-C951-44C5-BC77-9ED43E0EAC5F}" dt="2018-03-08T08:51:41.785" v="2716" actId="478"/>
          <ac:graphicFrameMkLst>
            <pc:docMk/>
            <pc:sldMk cId="1641272263" sldId="341"/>
            <ac:graphicFrameMk id="18" creationId="{F9A351BF-98A5-4ECE-B03E-8905DF98609F}"/>
          </ac:graphicFrameMkLst>
        </pc:graphicFrameChg>
        <pc:picChg chg="mod">
          <ac:chgData name="Ilmari Nalbantoglu" userId="6fa62174-7620-4609-8058-050fbf35cb78" providerId="ADAL" clId="{A50F2B76-C951-44C5-BC77-9ED43E0EAC5F}" dt="2018-03-08T09:05:30.678" v="2775" actId="1076"/>
          <ac:picMkLst>
            <pc:docMk/>
            <pc:sldMk cId="1641272263" sldId="341"/>
            <ac:picMk id="14" creationId="{231AA6B7-750B-40FA-8834-D46BEC1F655B}"/>
          </ac:picMkLst>
        </pc:picChg>
        <pc:picChg chg="mod">
          <ac:chgData name="Ilmari Nalbantoglu" userId="6fa62174-7620-4609-8058-050fbf35cb78" providerId="ADAL" clId="{A50F2B76-C951-44C5-BC77-9ED43E0EAC5F}" dt="2018-03-08T09:05:30.678" v="2775" actId="1076"/>
          <ac:picMkLst>
            <pc:docMk/>
            <pc:sldMk cId="1641272263" sldId="341"/>
            <ac:picMk id="15" creationId="{B2B30B6A-6559-4FA1-BDBB-A45E7862E0E5}"/>
          </ac:picMkLst>
        </pc:picChg>
      </pc:sldChg>
      <pc:sldChg chg="addSp delSp modSp ord">
        <pc:chgData name="Ilmari Nalbantoglu" userId="6fa62174-7620-4609-8058-050fbf35cb78" providerId="ADAL" clId="{A50F2B76-C951-44C5-BC77-9ED43E0EAC5F}" dt="2018-03-08T09:08:43.862" v="2877" actId="1076"/>
        <pc:sldMkLst>
          <pc:docMk/>
          <pc:sldMk cId="268494050" sldId="343"/>
        </pc:sldMkLst>
        <pc:spChg chg="mod">
          <ac:chgData name="Ilmari Nalbantoglu" userId="6fa62174-7620-4609-8058-050fbf35cb78" providerId="ADAL" clId="{A50F2B76-C951-44C5-BC77-9ED43E0EAC5F}" dt="2018-03-08T09:06:24.847" v="2782" actId="1076"/>
          <ac:spMkLst>
            <pc:docMk/>
            <pc:sldMk cId="268494050" sldId="343"/>
            <ac:spMk id="3" creationId="{952EF2AF-5ED0-4C63-9EFC-DC899EE3A97D}"/>
          </ac:spMkLst>
        </pc:spChg>
        <pc:spChg chg="mod">
          <ac:chgData name="Ilmari Nalbantoglu" userId="6fa62174-7620-4609-8058-050fbf35cb78" providerId="ADAL" clId="{A50F2B76-C951-44C5-BC77-9ED43E0EAC5F}" dt="2018-03-08T09:06:24.847" v="2782" actId="1076"/>
          <ac:spMkLst>
            <pc:docMk/>
            <pc:sldMk cId="268494050" sldId="343"/>
            <ac:spMk id="7" creationId="{8A311B4E-C0B6-4F86-A5C2-B87D606BAC11}"/>
          </ac:spMkLst>
        </pc:spChg>
        <pc:spChg chg="add del mod">
          <ac:chgData name="Ilmari Nalbantoglu" userId="6fa62174-7620-4609-8058-050fbf35cb78" providerId="ADAL" clId="{A50F2B76-C951-44C5-BC77-9ED43E0EAC5F}" dt="2018-03-08T09:06:14.540" v="2779" actId="478"/>
          <ac:spMkLst>
            <pc:docMk/>
            <pc:sldMk cId="268494050" sldId="343"/>
            <ac:spMk id="8" creationId="{DE38FC11-8F63-4221-BA0D-0524EEEF8D4B}"/>
          </ac:spMkLst>
        </pc:spChg>
        <pc:graphicFrameChg chg="add mod modGraphic">
          <ac:chgData name="Ilmari Nalbantoglu" userId="6fa62174-7620-4609-8058-050fbf35cb78" providerId="ADAL" clId="{A50F2B76-C951-44C5-BC77-9ED43E0EAC5F}" dt="2018-03-08T09:08:43.862" v="2877" actId="1076"/>
          <ac:graphicFrameMkLst>
            <pc:docMk/>
            <pc:sldMk cId="268494050" sldId="343"/>
            <ac:graphicFrameMk id="15" creationId="{E2397A99-7C78-4FEF-A5A3-E614FA8D3841}"/>
          </ac:graphicFrameMkLst>
        </pc:graphicFrameChg>
        <pc:graphicFrameChg chg="del">
          <ac:chgData name="Ilmari Nalbantoglu" userId="6fa62174-7620-4609-8058-050fbf35cb78" providerId="ADAL" clId="{A50F2B76-C951-44C5-BC77-9ED43E0EAC5F}" dt="2018-03-08T09:06:11.505" v="2778" actId="478"/>
          <ac:graphicFrameMkLst>
            <pc:docMk/>
            <pc:sldMk cId="268494050" sldId="343"/>
            <ac:graphicFrameMk id="17" creationId="{F418A68B-336B-462A-B0C7-F7034034C3D3}"/>
          </ac:graphicFrameMkLst>
        </pc:graphicFrameChg>
        <pc:picChg chg="mod">
          <ac:chgData name="Ilmari Nalbantoglu" userId="6fa62174-7620-4609-8058-050fbf35cb78" providerId="ADAL" clId="{A50F2B76-C951-44C5-BC77-9ED43E0EAC5F}" dt="2018-03-08T09:06:24.847" v="2782" actId="1076"/>
          <ac:picMkLst>
            <pc:docMk/>
            <pc:sldMk cId="268494050" sldId="343"/>
            <ac:picMk id="13" creationId="{2178E7EC-5997-4971-AF62-A678737E55E4}"/>
          </ac:picMkLst>
        </pc:picChg>
        <pc:picChg chg="mod">
          <ac:chgData name="Ilmari Nalbantoglu" userId="6fa62174-7620-4609-8058-050fbf35cb78" providerId="ADAL" clId="{A50F2B76-C951-44C5-BC77-9ED43E0EAC5F}" dt="2018-03-08T09:06:24.847" v="2782" actId="1076"/>
          <ac:picMkLst>
            <pc:docMk/>
            <pc:sldMk cId="268494050" sldId="343"/>
            <ac:picMk id="14" creationId="{BA9A36AA-ABAC-4A99-AE7B-2AFFF38D6828}"/>
          </ac:picMkLst>
        </pc:picChg>
      </pc:sldChg>
      <pc:sldChg chg="addSp delSp modSp add delAnim modAnim">
        <pc:chgData name="Ilmari Nalbantoglu" userId="6fa62174-7620-4609-8058-050fbf35cb78" providerId="ADAL" clId="{A50F2B76-C951-44C5-BC77-9ED43E0EAC5F}" dt="2018-03-23T09:53:28.197" v="5217" actId="20577"/>
        <pc:sldMkLst>
          <pc:docMk/>
          <pc:sldMk cId="470881008" sldId="359"/>
        </pc:sldMkLst>
        <pc:spChg chg="mod">
          <ac:chgData name="Ilmari Nalbantoglu" userId="6fa62174-7620-4609-8058-050fbf35cb78" providerId="ADAL" clId="{A50F2B76-C951-44C5-BC77-9ED43E0EAC5F}" dt="2018-03-14T20:45:19.823" v="4300" actId="1076"/>
          <ac:spMkLst>
            <pc:docMk/>
            <pc:sldMk cId="470881008" sldId="359"/>
            <ac:spMk id="3" creationId="{0F5F61F9-9D38-4886-8806-8CA6A0B7C0BA}"/>
          </ac:spMkLst>
        </pc:spChg>
        <pc:spChg chg="del mod">
          <ac:chgData name="Ilmari Nalbantoglu" userId="6fa62174-7620-4609-8058-050fbf35cb78" providerId="ADAL" clId="{A50F2B76-C951-44C5-BC77-9ED43E0EAC5F}" dt="2018-03-14T20:46:15.836" v="4351" actId="478"/>
          <ac:spMkLst>
            <pc:docMk/>
            <pc:sldMk cId="470881008" sldId="359"/>
            <ac:spMk id="4" creationId="{6CF49AD9-145A-41A3-8480-0C1726280D56}"/>
          </ac:spMkLst>
        </pc:spChg>
        <pc:spChg chg="mod">
          <ac:chgData name="Ilmari Nalbantoglu" userId="6fa62174-7620-4609-8058-050fbf35cb78" providerId="ADAL" clId="{A50F2B76-C951-44C5-BC77-9ED43E0EAC5F}" dt="2018-03-23T09:44:26.256" v="5205" actId="1076"/>
          <ac:spMkLst>
            <pc:docMk/>
            <pc:sldMk cId="470881008" sldId="359"/>
            <ac:spMk id="25" creationId="{1DE4D875-C65F-4F1C-B7E6-C98FC3F229FA}"/>
          </ac:spMkLst>
        </pc:spChg>
        <pc:spChg chg="mod">
          <ac:chgData name="Ilmari Nalbantoglu" userId="6fa62174-7620-4609-8058-050fbf35cb78" providerId="ADAL" clId="{A50F2B76-C951-44C5-BC77-9ED43E0EAC5F}" dt="2018-03-14T20:59:16.934" v="4584" actId="1076"/>
          <ac:spMkLst>
            <pc:docMk/>
            <pc:sldMk cId="470881008" sldId="359"/>
            <ac:spMk id="32" creationId="{9C4BA05E-DC02-4A42-954F-7067B19E3EC2}"/>
          </ac:spMkLst>
        </pc:spChg>
        <pc:spChg chg="mod">
          <ac:chgData name="Ilmari Nalbantoglu" userId="6fa62174-7620-4609-8058-050fbf35cb78" providerId="ADAL" clId="{A50F2B76-C951-44C5-BC77-9ED43E0EAC5F}" dt="2018-03-14T21:05:27.084" v="4705" actId="1076"/>
          <ac:spMkLst>
            <pc:docMk/>
            <pc:sldMk cId="470881008" sldId="359"/>
            <ac:spMk id="38" creationId="{127ACE75-F7C2-489E-A8FA-D58514C83C7E}"/>
          </ac:spMkLst>
        </pc:spChg>
        <pc:spChg chg="mod">
          <ac:chgData name="Ilmari Nalbantoglu" userId="6fa62174-7620-4609-8058-050fbf35cb78" providerId="ADAL" clId="{A50F2B76-C951-44C5-BC77-9ED43E0EAC5F}" dt="2018-03-14T21:06:46.745" v="4719" actId="1076"/>
          <ac:spMkLst>
            <pc:docMk/>
            <pc:sldMk cId="470881008" sldId="359"/>
            <ac:spMk id="39" creationId="{1D4CBD2F-DDC7-4161-935B-82B885B9904A}"/>
          </ac:spMkLst>
        </pc:spChg>
        <pc:spChg chg="mod">
          <ac:chgData name="Ilmari Nalbantoglu" userId="6fa62174-7620-4609-8058-050fbf35cb78" providerId="ADAL" clId="{A50F2B76-C951-44C5-BC77-9ED43E0EAC5F}" dt="2018-03-23T09:42:58.405" v="5171" actId="1076"/>
          <ac:spMkLst>
            <pc:docMk/>
            <pc:sldMk cId="470881008" sldId="359"/>
            <ac:spMk id="40" creationId="{909A8F9C-1522-4C31-BE7F-4A970BB285CB}"/>
          </ac:spMkLst>
        </pc:spChg>
        <pc:spChg chg="mod">
          <ac:chgData name="Ilmari Nalbantoglu" userId="6fa62174-7620-4609-8058-050fbf35cb78" providerId="ADAL" clId="{A50F2B76-C951-44C5-BC77-9ED43E0EAC5F}" dt="2018-03-23T09:42:38.695" v="5170" actId="1076"/>
          <ac:spMkLst>
            <pc:docMk/>
            <pc:sldMk cId="470881008" sldId="359"/>
            <ac:spMk id="41" creationId="{8EBBCE8C-5B96-41B1-B5BA-90DD4AB32598}"/>
          </ac:spMkLst>
        </pc:spChg>
        <pc:spChg chg="mod">
          <ac:chgData name="Ilmari Nalbantoglu" userId="6fa62174-7620-4609-8058-050fbf35cb78" providerId="ADAL" clId="{A50F2B76-C951-44C5-BC77-9ED43E0EAC5F}" dt="2018-03-14T20:59:19.746" v="4585" actId="1076"/>
          <ac:spMkLst>
            <pc:docMk/>
            <pc:sldMk cId="470881008" sldId="359"/>
            <ac:spMk id="42" creationId="{507FA32E-60C2-4AA3-AB93-526A6AA23CD9}"/>
          </ac:spMkLst>
        </pc:spChg>
        <pc:spChg chg="mod">
          <ac:chgData name="Ilmari Nalbantoglu" userId="6fa62174-7620-4609-8058-050fbf35cb78" providerId="ADAL" clId="{A50F2B76-C951-44C5-BC77-9ED43E0EAC5F}" dt="2018-03-14T21:06:44.002" v="4718" actId="1076"/>
          <ac:spMkLst>
            <pc:docMk/>
            <pc:sldMk cId="470881008" sldId="359"/>
            <ac:spMk id="44" creationId="{BEE5872B-5223-418A-AD65-CAB2908FDFCB}"/>
          </ac:spMkLst>
        </pc:spChg>
        <pc:spChg chg="mod">
          <ac:chgData name="Ilmari Nalbantoglu" userId="6fa62174-7620-4609-8058-050fbf35cb78" providerId="ADAL" clId="{A50F2B76-C951-44C5-BC77-9ED43E0EAC5F}" dt="2018-03-14T21:05:50.434" v="4713" actId="1076"/>
          <ac:spMkLst>
            <pc:docMk/>
            <pc:sldMk cId="470881008" sldId="359"/>
            <ac:spMk id="45" creationId="{920C1E9F-A8BB-4BD6-AF04-C1ED77381666}"/>
          </ac:spMkLst>
        </pc:spChg>
        <pc:spChg chg="mod">
          <ac:chgData name="Ilmari Nalbantoglu" userId="6fa62174-7620-4609-8058-050fbf35cb78" providerId="ADAL" clId="{A50F2B76-C951-44C5-BC77-9ED43E0EAC5F}" dt="2018-03-23T09:43:05.830" v="5174" actId="1076"/>
          <ac:spMkLst>
            <pc:docMk/>
            <pc:sldMk cId="470881008" sldId="359"/>
            <ac:spMk id="46" creationId="{9582B3E5-6ECF-4106-B165-3E3A387A5864}"/>
          </ac:spMkLst>
        </pc:spChg>
        <pc:spChg chg="mod">
          <ac:chgData name="Ilmari Nalbantoglu" userId="6fa62174-7620-4609-8058-050fbf35cb78" providerId="ADAL" clId="{A50F2B76-C951-44C5-BC77-9ED43E0EAC5F}" dt="2018-03-14T20:45:13.206" v="4298" actId="1076"/>
          <ac:spMkLst>
            <pc:docMk/>
            <pc:sldMk cId="470881008" sldId="359"/>
            <ac:spMk id="47" creationId="{E7A60A55-A202-44A9-BF67-7F487DCE2DDC}"/>
          </ac:spMkLst>
        </pc:spChg>
        <pc:spChg chg="mod">
          <ac:chgData name="Ilmari Nalbantoglu" userId="6fa62174-7620-4609-8058-050fbf35cb78" providerId="ADAL" clId="{A50F2B76-C951-44C5-BC77-9ED43E0EAC5F}" dt="2018-03-14T20:45:10.379" v="4297" actId="1076"/>
          <ac:spMkLst>
            <pc:docMk/>
            <pc:sldMk cId="470881008" sldId="359"/>
            <ac:spMk id="48" creationId="{3CAC9BB4-760D-4D18-ABF8-43A0D1E9FDD9}"/>
          </ac:spMkLst>
        </pc:spChg>
        <pc:spChg chg="mod">
          <ac:chgData name="Ilmari Nalbantoglu" userId="6fa62174-7620-4609-8058-050fbf35cb78" providerId="ADAL" clId="{A50F2B76-C951-44C5-BC77-9ED43E0EAC5F}" dt="2018-03-14T20:45:34.154" v="4339" actId="1076"/>
          <ac:spMkLst>
            <pc:docMk/>
            <pc:sldMk cId="470881008" sldId="359"/>
            <ac:spMk id="49" creationId="{2E303823-68F0-4AE5-8D20-7B52C9067C28}"/>
          </ac:spMkLst>
        </pc:spChg>
        <pc:spChg chg="mod">
          <ac:chgData name="Ilmari Nalbantoglu" userId="6fa62174-7620-4609-8058-050fbf35cb78" providerId="ADAL" clId="{A50F2B76-C951-44C5-BC77-9ED43E0EAC5F}" dt="2018-03-14T20:44:29.022" v="4253" actId="1076"/>
          <ac:spMkLst>
            <pc:docMk/>
            <pc:sldMk cId="470881008" sldId="359"/>
            <ac:spMk id="50" creationId="{01302303-7812-45CB-8775-20AF0D32AE63}"/>
          </ac:spMkLst>
        </pc:spChg>
        <pc:spChg chg="mod">
          <ac:chgData name="Ilmari Nalbantoglu" userId="6fa62174-7620-4609-8058-050fbf35cb78" providerId="ADAL" clId="{A50F2B76-C951-44C5-BC77-9ED43E0EAC5F}" dt="2018-03-14T20:44:47.675" v="4269" actId="1076"/>
          <ac:spMkLst>
            <pc:docMk/>
            <pc:sldMk cId="470881008" sldId="359"/>
            <ac:spMk id="51" creationId="{595C1EAF-6CBA-459D-8970-47B6CC44382F}"/>
          </ac:spMkLst>
        </pc:spChg>
        <pc:spChg chg="mod">
          <ac:chgData name="Ilmari Nalbantoglu" userId="6fa62174-7620-4609-8058-050fbf35cb78" providerId="ADAL" clId="{A50F2B76-C951-44C5-BC77-9ED43E0EAC5F}" dt="2018-03-14T20:42:54.050" v="4209" actId="1076"/>
          <ac:spMkLst>
            <pc:docMk/>
            <pc:sldMk cId="470881008" sldId="359"/>
            <ac:spMk id="52" creationId="{354EEED1-6DE8-453B-894F-C9FB9F10C7A7}"/>
          </ac:spMkLst>
        </pc:spChg>
        <pc:spChg chg="mod">
          <ac:chgData name="Ilmari Nalbantoglu" userId="6fa62174-7620-4609-8058-050fbf35cb78" providerId="ADAL" clId="{A50F2B76-C951-44C5-BC77-9ED43E0EAC5F}" dt="2018-03-14T20:44:57.002" v="4272" actId="1076"/>
          <ac:spMkLst>
            <pc:docMk/>
            <pc:sldMk cId="470881008" sldId="359"/>
            <ac:spMk id="53" creationId="{8EF8B19A-0DCE-4D78-A20A-9A3EAA6CC5DD}"/>
          </ac:spMkLst>
        </pc:spChg>
        <pc:spChg chg="add mod">
          <ac:chgData name="Ilmari Nalbantoglu" userId="6fa62174-7620-4609-8058-050fbf35cb78" providerId="ADAL" clId="{A50F2B76-C951-44C5-BC77-9ED43E0EAC5F}" dt="2018-03-23T09:44:31.142" v="5206" actId="1076"/>
          <ac:spMkLst>
            <pc:docMk/>
            <pc:sldMk cId="470881008" sldId="359"/>
            <ac:spMk id="55" creationId="{0DDE0924-2ACB-4BEF-A39B-3EEB6DC3E47E}"/>
          </ac:spMkLst>
        </pc:spChg>
        <pc:spChg chg="mod">
          <ac:chgData name="Ilmari Nalbantoglu" userId="6fa62174-7620-4609-8058-050fbf35cb78" providerId="ADAL" clId="{A50F2B76-C951-44C5-BC77-9ED43E0EAC5F}" dt="2018-03-14T21:05:46.478" v="4712" actId="1076"/>
          <ac:spMkLst>
            <pc:docMk/>
            <pc:sldMk cId="470881008" sldId="359"/>
            <ac:spMk id="56" creationId="{9F9B0EAC-3DD6-4194-AFB6-2ABB77F3D7B9}"/>
          </ac:spMkLst>
        </pc:spChg>
        <pc:spChg chg="add mod">
          <ac:chgData name="Ilmari Nalbantoglu" userId="6fa62174-7620-4609-8058-050fbf35cb78" providerId="ADAL" clId="{A50F2B76-C951-44C5-BC77-9ED43E0EAC5F}" dt="2018-03-14T21:05:14.211" v="4703" actId="1076"/>
          <ac:spMkLst>
            <pc:docMk/>
            <pc:sldMk cId="470881008" sldId="359"/>
            <ac:spMk id="58" creationId="{F3581BA2-7995-40C1-9824-09EE4CE8259F}"/>
          </ac:spMkLst>
        </pc:spChg>
        <pc:spChg chg="add del mod">
          <ac:chgData name="Ilmari Nalbantoglu" userId="6fa62174-7620-4609-8058-050fbf35cb78" providerId="ADAL" clId="{A50F2B76-C951-44C5-BC77-9ED43E0EAC5F}" dt="2018-03-14T20:50:42.465" v="4399" actId="478"/>
          <ac:spMkLst>
            <pc:docMk/>
            <pc:sldMk cId="470881008" sldId="359"/>
            <ac:spMk id="59" creationId="{49ABF3B6-17EA-4E85-998F-F25B593DAE75}"/>
          </ac:spMkLst>
        </pc:spChg>
        <pc:spChg chg="mod">
          <ac:chgData name="Ilmari Nalbantoglu" userId="6fa62174-7620-4609-8058-050fbf35cb78" providerId="ADAL" clId="{A50F2B76-C951-44C5-BC77-9ED43E0EAC5F}" dt="2018-03-14T20:42:14.431" v="4204" actId="1076"/>
          <ac:spMkLst>
            <pc:docMk/>
            <pc:sldMk cId="470881008" sldId="359"/>
            <ac:spMk id="60" creationId="{B7AFF3F8-E748-478B-BA7F-D21BD9CC5D12}"/>
          </ac:spMkLst>
        </pc:spChg>
        <pc:spChg chg="mod">
          <ac:chgData name="Ilmari Nalbantoglu" userId="6fa62174-7620-4609-8058-050fbf35cb78" providerId="ADAL" clId="{A50F2B76-C951-44C5-BC77-9ED43E0EAC5F}" dt="2018-03-14T21:07:01.467" v="4720" actId="1076"/>
          <ac:spMkLst>
            <pc:docMk/>
            <pc:sldMk cId="470881008" sldId="359"/>
            <ac:spMk id="61" creationId="{9EBC9DB8-1AB2-472B-98B8-12630CDAFB08}"/>
          </ac:spMkLst>
        </pc:spChg>
        <pc:spChg chg="add mod">
          <ac:chgData name="Ilmari Nalbantoglu" userId="6fa62174-7620-4609-8058-050fbf35cb78" providerId="ADAL" clId="{A50F2B76-C951-44C5-BC77-9ED43E0EAC5F}" dt="2018-03-23T09:43:47.010" v="5182" actId="1076"/>
          <ac:spMkLst>
            <pc:docMk/>
            <pc:sldMk cId="470881008" sldId="359"/>
            <ac:spMk id="62" creationId="{0D786C8C-03AD-43F5-8561-E107F2C277B7}"/>
          </ac:spMkLst>
        </pc:spChg>
        <pc:spChg chg="del mod">
          <ac:chgData name="Ilmari Nalbantoglu" userId="6fa62174-7620-4609-8058-050fbf35cb78" providerId="ADAL" clId="{A50F2B76-C951-44C5-BC77-9ED43E0EAC5F}" dt="2018-03-14T20:46:14.021" v="4350" actId="478"/>
          <ac:spMkLst>
            <pc:docMk/>
            <pc:sldMk cId="470881008" sldId="359"/>
            <ac:spMk id="63" creationId="{4553D0D8-13D5-469A-90EA-8BAC90AFD824}"/>
          </ac:spMkLst>
        </pc:spChg>
        <pc:spChg chg="del mod">
          <ac:chgData name="Ilmari Nalbantoglu" userId="6fa62174-7620-4609-8058-050fbf35cb78" providerId="ADAL" clId="{A50F2B76-C951-44C5-BC77-9ED43E0EAC5F}" dt="2018-03-14T20:46:10.056" v="4349" actId="478"/>
          <ac:spMkLst>
            <pc:docMk/>
            <pc:sldMk cId="470881008" sldId="359"/>
            <ac:spMk id="64" creationId="{46FC533B-AF5D-4B2A-88F1-24870DD46302}"/>
          </ac:spMkLst>
        </pc:spChg>
        <pc:spChg chg="add mod">
          <ac:chgData name="Ilmari Nalbantoglu" userId="6fa62174-7620-4609-8058-050fbf35cb78" providerId="ADAL" clId="{A50F2B76-C951-44C5-BC77-9ED43E0EAC5F}" dt="2018-03-14T20:57:52.587" v="4553" actId="571"/>
          <ac:spMkLst>
            <pc:docMk/>
            <pc:sldMk cId="470881008" sldId="359"/>
            <ac:spMk id="68" creationId="{A0D0DDAE-D713-4522-8C9F-4C96A7FB6F00}"/>
          </ac:spMkLst>
        </pc:spChg>
        <pc:spChg chg="add mod">
          <ac:chgData name="Ilmari Nalbantoglu" userId="6fa62174-7620-4609-8058-050fbf35cb78" providerId="ADAL" clId="{A50F2B76-C951-44C5-BC77-9ED43E0EAC5F}" dt="2018-03-23T09:43:42.921" v="5181" actId="1076"/>
          <ac:spMkLst>
            <pc:docMk/>
            <pc:sldMk cId="470881008" sldId="359"/>
            <ac:spMk id="69" creationId="{038ACFC1-8799-4E13-8564-C1FF790DAE03}"/>
          </ac:spMkLst>
        </pc:spChg>
        <pc:spChg chg="add mod">
          <ac:chgData name="Ilmari Nalbantoglu" userId="6fa62174-7620-4609-8058-050fbf35cb78" providerId="ADAL" clId="{A50F2B76-C951-44C5-BC77-9ED43E0EAC5F}" dt="2018-03-14T21:04:45.724" v="4698" actId="1076"/>
          <ac:spMkLst>
            <pc:docMk/>
            <pc:sldMk cId="470881008" sldId="359"/>
            <ac:spMk id="91" creationId="{987EC824-6174-4101-B5AD-0BBED2C6E125}"/>
          </ac:spMkLst>
        </pc:spChg>
        <pc:spChg chg="add mod">
          <ac:chgData name="Ilmari Nalbantoglu" userId="6fa62174-7620-4609-8058-050fbf35cb78" providerId="ADAL" clId="{A50F2B76-C951-44C5-BC77-9ED43E0EAC5F}" dt="2018-03-14T21:06:13.069" v="4717" actId="1076"/>
          <ac:spMkLst>
            <pc:docMk/>
            <pc:sldMk cId="470881008" sldId="359"/>
            <ac:spMk id="92" creationId="{58E5BB50-384E-486A-8CAD-5FDEB5E2B6DC}"/>
          </ac:spMkLst>
        </pc:spChg>
        <pc:cxnChg chg="del">
          <ac:chgData name="Ilmari Nalbantoglu" userId="6fa62174-7620-4609-8058-050fbf35cb78" providerId="ADAL" clId="{A50F2B76-C951-44C5-BC77-9ED43E0EAC5F}" dt="2018-03-14T06:14:38.107" v="3247" actId="478"/>
          <ac:cxnSpMkLst>
            <pc:docMk/>
            <pc:sldMk cId="470881008" sldId="359"/>
            <ac:cxnSpMk id="6" creationId="{1AB6CAC6-0537-4287-97C4-49C4E08417F7}"/>
          </ac:cxnSpMkLst>
        </pc:cxnChg>
        <pc:cxnChg chg="del">
          <ac:chgData name="Ilmari Nalbantoglu" userId="6fa62174-7620-4609-8058-050fbf35cb78" providerId="ADAL" clId="{A50F2B76-C951-44C5-BC77-9ED43E0EAC5F}" dt="2018-03-14T06:14:38.107" v="3247" actId="478"/>
          <ac:cxnSpMkLst>
            <pc:docMk/>
            <pc:sldMk cId="470881008" sldId="359"/>
            <ac:cxnSpMk id="70" creationId="{0B42F80B-B324-4262-B9FC-F7017B5F0820}"/>
          </ac:cxnSpMkLst>
        </pc:cxnChg>
        <pc:cxnChg chg="del">
          <ac:chgData name="Ilmari Nalbantoglu" userId="6fa62174-7620-4609-8058-050fbf35cb78" providerId="ADAL" clId="{A50F2B76-C951-44C5-BC77-9ED43E0EAC5F}" dt="2018-03-14T06:14:38.107" v="3247" actId="478"/>
          <ac:cxnSpMkLst>
            <pc:docMk/>
            <pc:sldMk cId="470881008" sldId="359"/>
            <ac:cxnSpMk id="71" creationId="{DA5599A2-C1C8-480E-9A1A-58910C1F9D15}"/>
          </ac:cxnSpMkLst>
        </pc:cxnChg>
        <pc:cxnChg chg="del">
          <ac:chgData name="Ilmari Nalbantoglu" userId="6fa62174-7620-4609-8058-050fbf35cb78" providerId="ADAL" clId="{A50F2B76-C951-44C5-BC77-9ED43E0EAC5F}" dt="2018-03-14T06:14:38.107" v="3247" actId="478"/>
          <ac:cxnSpMkLst>
            <pc:docMk/>
            <pc:sldMk cId="470881008" sldId="359"/>
            <ac:cxnSpMk id="72" creationId="{328F5675-B3A7-4C4A-9A22-AB84F87CA376}"/>
          </ac:cxnSpMkLst>
        </pc:cxnChg>
        <pc:cxnChg chg="del">
          <ac:chgData name="Ilmari Nalbantoglu" userId="6fa62174-7620-4609-8058-050fbf35cb78" providerId="ADAL" clId="{A50F2B76-C951-44C5-BC77-9ED43E0EAC5F}" dt="2018-03-14T06:17:31.446" v="3372" actId="478"/>
          <ac:cxnSpMkLst>
            <pc:docMk/>
            <pc:sldMk cId="470881008" sldId="359"/>
            <ac:cxnSpMk id="73" creationId="{26C0A24C-92F6-42F0-AE6E-9F3335C81D3C}"/>
          </ac:cxnSpMkLst>
        </pc:cxnChg>
        <pc:cxnChg chg="del">
          <ac:chgData name="Ilmari Nalbantoglu" userId="6fa62174-7620-4609-8058-050fbf35cb78" providerId="ADAL" clId="{A50F2B76-C951-44C5-BC77-9ED43E0EAC5F}" dt="2018-03-14T06:17:31.446" v="3372" actId="478"/>
          <ac:cxnSpMkLst>
            <pc:docMk/>
            <pc:sldMk cId="470881008" sldId="359"/>
            <ac:cxnSpMk id="74" creationId="{636440D8-D21A-4344-8A77-35CCE1F8DAC9}"/>
          </ac:cxnSpMkLst>
        </pc:cxnChg>
        <pc:cxnChg chg="del">
          <ac:chgData name="Ilmari Nalbantoglu" userId="6fa62174-7620-4609-8058-050fbf35cb78" providerId="ADAL" clId="{A50F2B76-C951-44C5-BC77-9ED43E0EAC5F}" dt="2018-03-14T06:17:31.446" v="3372" actId="478"/>
          <ac:cxnSpMkLst>
            <pc:docMk/>
            <pc:sldMk cId="470881008" sldId="359"/>
            <ac:cxnSpMk id="75" creationId="{CE49E57D-D4A7-4BF6-8F94-ABE724DAFA5B}"/>
          </ac:cxnSpMkLst>
        </pc:cxnChg>
        <pc:cxnChg chg="del">
          <ac:chgData name="Ilmari Nalbantoglu" userId="6fa62174-7620-4609-8058-050fbf35cb78" providerId="ADAL" clId="{A50F2B76-C951-44C5-BC77-9ED43E0EAC5F}" dt="2018-03-14T06:17:31.446" v="3372" actId="478"/>
          <ac:cxnSpMkLst>
            <pc:docMk/>
            <pc:sldMk cId="470881008" sldId="359"/>
            <ac:cxnSpMk id="76" creationId="{1DE787C6-72F3-41E0-8DF3-79D52D81BDE1}"/>
          </ac:cxnSpMkLst>
        </pc:cxnChg>
        <pc:cxnChg chg="del">
          <ac:chgData name="Ilmari Nalbantoglu" userId="6fa62174-7620-4609-8058-050fbf35cb78" providerId="ADAL" clId="{A50F2B76-C951-44C5-BC77-9ED43E0EAC5F}" dt="2018-03-14T06:17:31.446" v="3372" actId="478"/>
          <ac:cxnSpMkLst>
            <pc:docMk/>
            <pc:sldMk cId="470881008" sldId="359"/>
            <ac:cxnSpMk id="77" creationId="{5A0B05A3-BC6A-4D2D-B61B-63B75DBF7EC9}"/>
          </ac:cxnSpMkLst>
        </pc:cxnChg>
        <pc:cxnChg chg="del">
          <ac:chgData name="Ilmari Nalbantoglu" userId="6fa62174-7620-4609-8058-050fbf35cb78" providerId="ADAL" clId="{A50F2B76-C951-44C5-BC77-9ED43E0EAC5F}" dt="2018-03-14T06:17:31.446" v="3372" actId="478"/>
          <ac:cxnSpMkLst>
            <pc:docMk/>
            <pc:sldMk cId="470881008" sldId="359"/>
            <ac:cxnSpMk id="78" creationId="{48379035-7444-4098-A214-65CF32ACE909}"/>
          </ac:cxnSpMkLst>
        </pc:cxnChg>
        <pc:cxnChg chg="del">
          <ac:chgData name="Ilmari Nalbantoglu" userId="6fa62174-7620-4609-8058-050fbf35cb78" providerId="ADAL" clId="{A50F2B76-C951-44C5-BC77-9ED43E0EAC5F}" dt="2018-03-14T06:17:31.446" v="3372" actId="478"/>
          <ac:cxnSpMkLst>
            <pc:docMk/>
            <pc:sldMk cId="470881008" sldId="359"/>
            <ac:cxnSpMk id="79" creationId="{B0460D6A-8DE7-4B06-BAD5-65C5F65A454E}"/>
          </ac:cxnSpMkLst>
        </pc:cxnChg>
        <pc:cxnChg chg="del">
          <ac:chgData name="Ilmari Nalbantoglu" userId="6fa62174-7620-4609-8058-050fbf35cb78" providerId="ADAL" clId="{A50F2B76-C951-44C5-BC77-9ED43E0EAC5F}" dt="2018-03-14T06:17:39.827" v="3373" actId="478"/>
          <ac:cxnSpMkLst>
            <pc:docMk/>
            <pc:sldMk cId="470881008" sldId="359"/>
            <ac:cxnSpMk id="80" creationId="{17309C61-4745-441C-B32D-70E33153A5F6}"/>
          </ac:cxnSpMkLst>
        </pc:cxnChg>
        <pc:cxnChg chg="del">
          <ac:chgData name="Ilmari Nalbantoglu" userId="6fa62174-7620-4609-8058-050fbf35cb78" providerId="ADAL" clId="{A50F2B76-C951-44C5-BC77-9ED43E0EAC5F}" dt="2018-03-14T06:17:39.827" v="3373" actId="478"/>
          <ac:cxnSpMkLst>
            <pc:docMk/>
            <pc:sldMk cId="470881008" sldId="359"/>
            <ac:cxnSpMk id="81" creationId="{21CA3718-CAA9-4280-8FD3-D00C211D832E}"/>
          </ac:cxnSpMkLst>
        </pc:cxnChg>
        <pc:cxnChg chg="del">
          <ac:chgData name="Ilmari Nalbantoglu" userId="6fa62174-7620-4609-8058-050fbf35cb78" providerId="ADAL" clId="{A50F2B76-C951-44C5-BC77-9ED43E0EAC5F}" dt="2018-03-14T06:17:39.827" v="3373" actId="478"/>
          <ac:cxnSpMkLst>
            <pc:docMk/>
            <pc:sldMk cId="470881008" sldId="359"/>
            <ac:cxnSpMk id="82" creationId="{CB6A00E0-A331-4E71-9C5C-A0E27C700809}"/>
          </ac:cxnSpMkLst>
        </pc:cxnChg>
        <pc:cxnChg chg="del">
          <ac:chgData name="Ilmari Nalbantoglu" userId="6fa62174-7620-4609-8058-050fbf35cb78" providerId="ADAL" clId="{A50F2B76-C951-44C5-BC77-9ED43E0EAC5F}" dt="2018-03-14T06:17:07.550" v="3371" actId="478"/>
          <ac:cxnSpMkLst>
            <pc:docMk/>
            <pc:sldMk cId="470881008" sldId="359"/>
            <ac:cxnSpMk id="83" creationId="{25D0534E-A331-471F-9C5A-C8A642221A1D}"/>
          </ac:cxnSpMkLst>
        </pc:cxnChg>
        <pc:cxnChg chg="del">
          <ac:chgData name="Ilmari Nalbantoglu" userId="6fa62174-7620-4609-8058-050fbf35cb78" providerId="ADAL" clId="{A50F2B76-C951-44C5-BC77-9ED43E0EAC5F}" dt="2018-03-14T06:17:31.446" v="3372" actId="478"/>
          <ac:cxnSpMkLst>
            <pc:docMk/>
            <pc:sldMk cId="470881008" sldId="359"/>
            <ac:cxnSpMk id="84" creationId="{37DBE3EA-0BDA-4010-A7DE-C62DC8C47240}"/>
          </ac:cxnSpMkLst>
        </pc:cxnChg>
        <pc:cxnChg chg="del">
          <ac:chgData name="Ilmari Nalbantoglu" userId="6fa62174-7620-4609-8058-050fbf35cb78" providerId="ADAL" clId="{A50F2B76-C951-44C5-BC77-9ED43E0EAC5F}" dt="2018-03-14T06:17:31.446" v="3372" actId="478"/>
          <ac:cxnSpMkLst>
            <pc:docMk/>
            <pc:sldMk cId="470881008" sldId="359"/>
            <ac:cxnSpMk id="85" creationId="{6CBF0AB0-F891-4554-94E7-8CD1B752924E}"/>
          </ac:cxnSpMkLst>
        </pc:cxnChg>
        <pc:cxnChg chg="del">
          <ac:chgData name="Ilmari Nalbantoglu" userId="6fa62174-7620-4609-8058-050fbf35cb78" providerId="ADAL" clId="{A50F2B76-C951-44C5-BC77-9ED43E0EAC5F}" dt="2018-03-14T06:17:31.446" v="3372" actId="478"/>
          <ac:cxnSpMkLst>
            <pc:docMk/>
            <pc:sldMk cId="470881008" sldId="359"/>
            <ac:cxnSpMk id="86" creationId="{D7D75AC2-5682-4492-8EB5-8D6BD334F8D0}"/>
          </ac:cxnSpMkLst>
        </pc:cxnChg>
        <pc:cxnChg chg="del">
          <ac:chgData name="Ilmari Nalbantoglu" userId="6fa62174-7620-4609-8058-050fbf35cb78" providerId="ADAL" clId="{A50F2B76-C951-44C5-BC77-9ED43E0EAC5F}" dt="2018-03-14T06:17:31.446" v="3372" actId="478"/>
          <ac:cxnSpMkLst>
            <pc:docMk/>
            <pc:sldMk cId="470881008" sldId="359"/>
            <ac:cxnSpMk id="87" creationId="{8D0C48B2-0DD5-475D-A424-865F2FEF5F70}"/>
          </ac:cxnSpMkLst>
        </pc:cxnChg>
        <pc:cxnChg chg="del">
          <ac:chgData name="Ilmari Nalbantoglu" userId="6fa62174-7620-4609-8058-050fbf35cb78" providerId="ADAL" clId="{A50F2B76-C951-44C5-BC77-9ED43E0EAC5F}" dt="2018-03-14T06:17:31.446" v="3372" actId="478"/>
          <ac:cxnSpMkLst>
            <pc:docMk/>
            <pc:sldMk cId="470881008" sldId="359"/>
            <ac:cxnSpMk id="88" creationId="{B99CD79E-1905-4188-9193-AA5996D374A1}"/>
          </ac:cxnSpMkLst>
        </pc:cxnChg>
        <pc:cxnChg chg="del">
          <ac:chgData name="Ilmari Nalbantoglu" userId="6fa62174-7620-4609-8058-050fbf35cb78" providerId="ADAL" clId="{A50F2B76-C951-44C5-BC77-9ED43E0EAC5F}" dt="2018-03-14T06:17:31.446" v="3372" actId="478"/>
          <ac:cxnSpMkLst>
            <pc:docMk/>
            <pc:sldMk cId="470881008" sldId="359"/>
            <ac:cxnSpMk id="89" creationId="{3FBEF8EB-5992-4AE7-BD81-1916E7221C62}"/>
          </ac:cxnSpMkLst>
        </pc:cxnChg>
        <pc:cxnChg chg="del">
          <ac:chgData name="Ilmari Nalbantoglu" userId="6fa62174-7620-4609-8058-050fbf35cb78" providerId="ADAL" clId="{A50F2B76-C951-44C5-BC77-9ED43E0EAC5F}" dt="2018-03-14T06:17:31.446" v="3372" actId="478"/>
          <ac:cxnSpMkLst>
            <pc:docMk/>
            <pc:sldMk cId="470881008" sldId="359"/>
            <ac:cxnSpMk id="90" creationId="{916FDA89-2994-4358-B7B6-B7EEC9153D48}"/>
          </ac:cxnSpMkLst>
        </pc:cxnChg>
      </pc:sldChg>
    </pc:docChg>
  </pc:docChgLst>
  <pc:docChgLst>
    <pc:chgData name="Ilmari Nalbantoglu" userId="6fa62174-7620-4609-8058-050fbf35cb78" providerId="ADAL" clId="{04119315-D313-463F-916D-00CC2EA33383}"/>
    <pc:docChg chg="undo custSel addSld delSld modSld sldOrd delSection modSection">
      <pc:chgData name="Ilmari Nalbantoglu" userId="6fa62174-7620-4609-8058-050fbf35cb78" providerId="ADAL" clId="{04119315-D313-463F-916D-00CC2EA33383}" dt="2018-03-26T07:48:54.711" v="1221"/>
      <pc:docMkLst>
        <pc:docMk/>
      </pc:docMkLst>
      <pc:sldChg chg="modSp">
        <pc:chgData name="Ilmari Nalbantoglu" userId="6fa62174-7620-4609-8058-050fbf35cb78" providerId="ADAL" clId="{04119315-D313-463F-916D-00CC2EA33383}" dt="2018-03-26T05:28:23.824" v="113" actId="20577"/>
        <pc:sldMkLst>
          <pc:docMk/>
          <pc:sldMk cId="812359813" sldId="296"/>
        </pc:sldMkLst>
        <pc:spChg chg="mod">
          <ac:chgData name="Ilmari Nalbantoglu" userId="6fa62174-7620-4609-8058-050fbf35cb78" providerId="ADAL" clId="{04119315-D313-463F-916D-00CC2EA33383}" dt="2018-03-26T05:28:12.669" v="72" actId="14100"/>
          <ac:spMkLst>
            <pc:docMk/>
            <pc:sldMk cId="812359813" sldId="296"/>
            <ac:spMk id="3" creationId="{00000000-0000-0000-0000-000000000000}"/>
          </ac:spMkLst>
        </pc:spChg>
        <pc:spChg chg="mod">
          <ac:chgData name="Ilmari Nalbantoglu" userId="6fa62174-7620-4609-8058-050fbf35cb78" providerId="ADAL" clId="{04119315-D313-463F-916D-00CC2EA33383}" dt="2018-03-26T05:28:23.824" v="113" actId="20577"/>
          <ac:spMkLst>
            <pc:docMk/>
            <pc:sldMk cId="812359813" sldId="296"/>
            <ac:spMk id="5" creationId="{67DFE537-19E7-46C6-89E4-FBF6C2049A05}"/>
          </ac:spMkLst>
        </pc:spChg>
      </pc:sldChg>
      <pc:sldChg chg="modTransition">
        <pc:chgData name="Ilmari Nalbantoglu" userId="6fa62174-7620-4609-8058-050fbf35cb78" providerId="ADAL" clId="{04119315-D313-463F-916D-00CC2EA33383}" dt="2018-03-26T07:44:14.298" v="1193"/>
        <pc:sldMkLst>
          <pc:docMk/>
          <pc:sldMk cId="1381757569" sldId="318"/>
        </pc:sldMkLst>
      </pc:sldChg>
      <pc:sldChg chg="modTransition">
        <pc:chgData name="Ilmari Nalbantoglu" userId="6fa62174-7620-4609-8058-050fbf35cb78" providerId="ADAL" clId="{04119315-D313-463F-916D-00CC2EA33383}" dt="2018-03-26T07:44:19.115" v="1194"/>
        <pc:sldMkLst>
          <pc:docMk/>
          <pc:sldMk cId="128724935" sldId="324"/>
        </pc:sldMkLst>
      </pc:sldChg>
      <pc:sldChg chg="ord modTransition">
        <pc:chgData name="Ilmari Nalbantoglu" userId="6fa62174-7620-4609-8058-050fbf35cb78" providerId="ADAL" clId="{04119315-D313-463F-916D-00CC2EA33383}" dt="2018-03-26T07:43:39.397" v="1190"/>
        <pc:sldMkLst>
          <pc:docMk/>
          <pc:sldMk cId="261417840" sldId="336"/>
        </pc:sldMkLst>
      </pc:sldChg>
      <pc:sldChg chg="modTransition">
        <pc:chgData name="Ilmari Nalbantoglu" userId="6fa62174-7620-4609-8058-050fbf35cb78" providerId="ADAL" clId="{04119315-D313-463F-916D-00CC2EA33383}" dt="2018-03-26T07:44:19.115" v="1194"/>
        <pc:sldMkLst>
          <pc:docMk/>
          <pc:sldMk cId="1641272263" sldId="341"/>
        </pc:sldMkLst>
      </pc:sldChg>
      <pc:sldChg chg="modTransition">
        <pc:chgData name="Ilmari Nalbantoglu" userId="6fa62174-7620-4609-8058-050fbf35cb78" providerId="ADAL" clId="{04119315-D313-463F-916D-00CC2EA33383}" dt="2018-03-26T07:44:19.115" v="1194"/>
        <pc:sldMkLst>
          <pc:docMk/>
          <pc:sldMk cId="268494050" sldId="343"/>
        </pc:sldMkLst>
      </pc:sldChg>
      <pc:sldChg chg="modTransition">
        <pc:chgData name="Ilmari Nalbantoglu" userId="6fa62174-7620-4609-8058-050fbf35cb78" providerId="ADAL" clId="{04119315-D313-463F-916D-00CC2EA33383}" dt="2018-03-26T07:43:49.025" v="1191"/>
        <pc:sldMkLst>
          <pc:docMk/>
          <pc:sldMk cId="470881008" sldId="359"/>
        </pc:sldMkLst>
      </pc:sldChg>
      <pc:sldChg chg="add ord">
        <pc:chgData name="Ilmari Nalbantoglu" userId="6fa62174-7620-4609-8058-050fbf35cb78" providerId="ADAL" clId="{04119315-D313-463F-916D-00CC2EA33383}" dt="2018-03-26T05:28:34.538" v="115" actId="2696"/>
        <pc:sldMkLst>
          <pc:docMk/>
          <pc:sldMk cId="228966989" sldId="364"/>
        </pc:sldMkLst>
      </pc:sldChg>
      <pc:sldChg chg="modSp add modTransition">
        <pc:chgData name="Ilmari Nalbantoglu" userId="6fa62174-7620-4609-8058-050fbf35cb78" providerId="ADAL" clId="{04119315-D313-463F-916D-00CC2EA33383}" dt="2018-03-26T07:44:52.008" v="1207" actId="403"/>
        <pc:sldMkLst>
          <pc:docMk/>
          <pc:sldMk cId="2940138014" sldId="371"/>
        </pc:sldMkLst>
        <pc:spChg chg="mod">
          <ac:chgData name="Ilmari Nalbantoglu" userId="6fa62174-7620-4609-8058-050fbf35cb78" providerId="ADAL" clId="{04119315-D313-463F-916D-00CC2EA33383}" dt="2018-03-26T07:44:52.008" v="1207" actId="403"/>
          <ac:spMkLst>
            <pc:docMk/>
            <pc:sldMk cId="2940138014" sldId="371"/>
            <ac:spMk id="2" creationId="{4A0A6FC2-8947-4913-8D68-5F8A23A7A81C}"/>
          </ac:spMkLst>
        </pc:spChg>
      </pc:sldChg>
      <pc:sldChg chg="modSp add">
        <pc:chgData name="Ilmari Nalbantoglu" userId="6fa62174-7620-4609-8058-050fbf35cb78" providerId="ADAL" clId="{04119315-D313-463F-916D-00CC2EA33383}" dt="2018-03-26T05:49:20.871" v="779" actId="20577"/>
        <pc:sldMkLst>
          <pc:docMk/>
          <pc:sldMk cId="3601180213" sldId="372"/>
        </pc:sldMkLst>
        <pc:spChg chg="mod">
          <ac:chgData name="Ilmari Nalbantoglu" userId="6fa62174-7620-4609-8058-050fbf35cb78" providerId="ADAL" clId="{04119315-D313-463F-916D-00CC2EA33383}" dt="2018-03-26T05:49:20.871" v="779" actId="20577"/>
          <ac:spMkLst>
            <pc:docMk/>
            <pc:sldMk cId="3601180213" sldId="372"/>
            <ac:spMk id="4" creationId="{4ACA74E5-C0D4-4EEC-87E7-643D55C3F142}"/>
          </ac:spMkLst>
        </pc:spChg>
      </pc:sldChg>
      <pc:sldChg chg="modSp add">
        <pc:chgData name="Ilmari Nalbantoglu" userId="6fa62174-7620-4609-8058-050fbf35cb78" providerId="ADAL" clId="{04119315-D313-463F-916D-00CC2EA33383}" dt="2018-03-26T05:49:38.360" v="791" actId="20577"/>
        <pc:sldMkLst>
          <pc:docMk/>
          <pc:sldMk cId="2805646565" sldId="373"/>
        </pc:sldMkLst>
        <pc:spChg chg="mod">
          <ac:chgData name="Ilmari Nalbantoglu" userId="6fa62174-7620-4609-8058-050fbf35cb78" providerId="ADAL" clId="{04119315-D313-463F-916D-00CC2EA33383}" dt="2018-03-26T05:49:38.360" v="791" actId="20577"/>
          <ac:spMkLst>
            <pc:docMk/>
            <pc:sldMk cId="2805646565" sldId="373"/>
            <ac:spMk id="4" creationId="{CB406884-1ADD-45DB-8DBE-6DD2B9505098}"/>
          </ac:spMkLst>
        </pc:spChg>
      </pc:sldChg>
      <pc:sldChg chg="add modTransition">
        <pc:chgData name="Ilmari Nalbantoglu" userId="6fa62174-7620-4609-8058-050fbf35cb78" providerId="ADAL" clId="{04119315-D313-463F-916D-00CC2EA33383}" dt="2018-03-26T07:44:39.730" v="1198"/>
        <pc:sldMkLst>
          <pc:docMk/>
          <pc:sldMk cId="970790824" sldId="375"/>
        </pc:sldMkLst>
      </pc:sldChg>
      <pc:sldChg chg="addSp delSp modSp add ord">
        <pc:chgData name="Ilmari Nalbantoglu" userId="6fa62174-7620-4609-8058-050fbf35cb78" providerId="ADAL" clId="{04119315-D313-463F-916D-00CC2EA33383}" dt="2018-03-26T07:37:56.378" v="1166" actId="14100"/>
        <pc:sldMkLst>
          <pc:docMk/>
          <pc:sldMk cId="1286048304" sldId="378"/>
        </pc:sldMkLst>
        <pc:spChg chg="mod">
          <ac:chgData name="Ilmari Nalbantoglu" userId="6fa62174-7620-4609-8058-050fbf35cb78" providerId="ADAL" clId="{04119315-D313-463F-916D-00CC2EA33383}" dt="2018-03-26T07:37:56.378" v="1166" actId="14100"/>
          <ac:spMkLst>
            <pc:docMk/>
            <pc:sldMk cId="1286048304" sldId="378"/>
            <ac:spMk id="2" creationId="{4A0A6FC2-8947-4913-8D68-5F8A23A7A81C}"/>
          </ac:spMkLst>
        </pc:spChg>
        <pc:picChg chg="add del mod">
          <ac:chgData name="Ilmari Nalbantoglu" userId="6fa62174-7620-4609-8058-050fbf35cb78" providerId="ADAL" clId="{04119315-D313-463F-916D-00CC2EA33383}" dt="2018-03-26T07:37:40.415" v="1163" actId="478"/>
          <ac:picMkLst>
            <pc:docMk/>
            <pc:sldMk cId="1286048304" sldId="378"/>
            <ac:picMk id="6" creationId="{A98B7234-FF39-481E-B349-0D381C90086E}"/>
          </ac:picMkLst>
        </pc:picChg>
        <pc:picChg chg="add mod">
          <ac:chgData name="Ilmari Nalbantoglu" userId="6fa62174-7620-4609-8058-050fbf35cb78" providerId="ADAL" clId="{04119315-D313-463F-916D-00CC2EA33383}" dt="2018-03-26T07:37:44.937" v="1164" actId="1076"/>
          <ac:picMkLst>
            <pc:docMk/>
            <pc:sldMk cId="1286048304" sldId="378"/>
            <ac:picMk id="8" creationId="{80D73329-E258-4357-ACFA-E5FA03E6406A}"/>
          </ac:picMkLst>
        </pc:picChg>
      </pc:sldChg>
      <pc:sldChg chg="addSp delSp add modTransition">
        <pc:chgData name="Ilmari Nalbantoglu" userId="6fa62174-7620-4609-8058-050fbf35cb78" providerId="ADAL" clId="{04119315-D313-463F-916D-00CC2EA33383}" dt="2018-03-26T07:44:39.730" v="1198"/>
        <pc:sldMkLst>
          <pc:docMk/>
          <pc:sldMk cId="789879468" sldId="379"/>
        </pc:sldMkLst>
        <pc:spChg chg="del">
          <ac:chgData name="Ilmari Nalbantoglu" userId="6fa62174-7620-4609-8058-050fbf35cb78" providerId="ADAL" clId="{04119315-D313-463F-916D-00CC2EA33383}" dt="2018-03-26T05:59:50.374" v="866" actId="478"/>
          <ac:spMkLst>
            <pc:docMk/>
            <pc:sldMk cId="789879468" sldId="379"/>
            <ac:spMk id="5" creationId="{50AFFE79-6711-46E2-9A0C-F7B12FA1AC91}"/>
          </ac:spMkLst>
        </pc:spChg>
        <pc:spChg chg="add">
          <ac:chgData name="Ilmari Nalbantoglu" userId="6fa62174-7620-4609-8058-050fbf35cb78" providerId="ADAL" clId="{04119315-D313-463F-916D-00CC2EA33383}" dt="2018-03-26T05:59:51.127" v="867" actId="2696"/>
          <ac:spMkLst>
            <pc:docMk/>
            <pc:sldMk cId="789879468" sldId="379"/>
            <ac:spMk id="7" creationId="{A61EA301-F060-4117-AF99-AA23B47FDBF2}"/>
          </ac:spMkLst>
        </pc:spChg>
        <pc:spChg chg="del">
          <ac:chgData name="Ilmari Nalbantoglu" userId="6fa62174-7620-4609-8058-050fbf35cb78" providerId="ADAL" clId="{04119315-D313-463F-916D-00CC2EA33383}" dt="2018-03-26T05:59:50.374" v="866" actId="478"/>
          <ac:spMkLst>
            <pc:docMk/>
            <pc:sldMk cId="789879468" sldId="379"/>
            <ac:spMk id="8" creationId="{D1893503-CF9F-4BD7-8E1E-B0BAEE344030}"/>
          </ac:spMkLst>
        </pc:spChg>
        <pc:spChg chg="add">
          <ac:chgData name="Ilmari Nalbantoglu" userId="6fa62174-7620-4609-8058-050fbf35cb78" providerId="ADAL" clId="{04119315-D313-463F-916D-00CC2EA33383}" dt="2018-03-26T05:59:51.127" v="867" actId="2696"/>
          <ac:spMkLst>
            <pc:docMk/>
            <pc:sldMk cId="789879468" sldId="379"/>
            <ac:spMk id="9" creationId="{6C28AB52-7935-4E41-A774-C54E0094B352}"/>
          </ac:spMkLst>
        </pc:spChg>
        <pc:picChg chg="del">
          <ac:chgData name="Ilmari Nalbantoglu" userId="6fa62174-7620-4609-8058-050fbf35cb78" providerId="ADAL" clId="{04119315-D313-463F-916D-00CC2EA33383}" dt="2018-03-26T05:59:50.374" v="866" actId="478"/>
          <ac:picMkLst>
            <pc:docMk/>
            <pc:sldMk cId="789879468" sldId="379"/>
            <ac:picMk id="4" creationId="{0B2FB8CC-F20C-4C95-ABC2-EDDB268C0E75}"/>
          </ac:picMkLst>
        </pc:picChg>
        <pc:picChg chg="add">
          <ac:chgData name="Ilmari Nalbantoglu" userId="6fa62174-7620-4609-8058-050fbf35cb78" providerId="ADAL" clId="{04119315-D313-463F-916D-00CC2EA33383}" dt="2018-03-26T05:59:51.127" v="867" actId="2696"/>
          <ac:picMkLst>
            <pc:docMk/>
            <pc:sldMk cId="789879468" sldId="379"/>
            <ac:picMk id="6" creationId="{5B13309D-AE3D-41B0-B441-E439F0209E0B}"/>
          </ac:picMkLst>
        </pc:picChg>
      </pc:sldChg>
      <pc:sldChg chg="addSp delSp add modTransition">
        <pc:chgData name="Ilmari Nalbantoglu" userId="6fa62174-7620-4609-8058-050fbf35cb78" providerId="ADAL" clId="{04119315-D313-463F-916D-00CC2EA33383}" dt="2018-03-26T07:44:39.730" v="1198"/>
        <pc:sldMkLst>
          <pc:docMk/>
          <pc:sldMk cId="2347835122" sldId="380"/>
        </pc:sldMkLst>
        <pc:spChg chg="del">
          <ac:chgData name="Ilmari Nalbantoglu" userId="6fa62174-7620-4609-8058-050fbf35cb78" providerId="ADAL" clId="{04119315-D313-463F-916D-00CC2EA33383}" dt="2018-03-26T06:00:04.942" v="869" actId="478"/>
          <ac:spMkLst>
            <pc:docMk/>
            <pc:sldMk cId="2347835122" sldId="380"/>
            <ac:spMk id="7" creationId="{A61EA301-F060-4117-AF99-AA23B47FDBF2}"/>
          </ac:spMkLst>
        </pc:spChg>
        <pc:spChg chg="del">
          <ac:chgData name="Ilmari Nalbantoglu" userId="6fa62174-7620-4609-8058-050fbf35cb78" providerId="ADAL" clId="{04119315-D313-463F-916D-00CC2EA33383}" dt="2018-03-26T06:00:04.942" v="869" actId="478"/>
          <ac:spMkLst>
            <pc:docMk/>
            <pc:sldMk cId="2347835122" sldId="380"/>
            <ac:spMk id="9" creationId="{6C28AB52-7935-4E41-A774-C54E0094B352}"/>
          </ac:spMkLst>
        </pc:spChg>
        <pc:picChg chg="add">
          <ac:chgData name="Ilmari Nalbantoglu" userId="6fa62174-7620-4609-8058-050fbf35cb78" providerId="ADAL" clId="{04119315-D313-463F-916D-00CC2EA33383}" dt="2018-03-26T06:00:05.592" v="870" actId="2696"/>
          <ac:picMkLst>
            <pc:docMk/>
            <pc:sldMk cId="2347835122" sldId="380"/>
            <ac:picMk id="5" creationId="{FA3A5871-9AF0-4B47-A3BD-8A242D9148ED}"/>
          </ac:picMkLst>
        </pc:picChg>
        <pc:picChg chg="del">
          <ac:chgData name="Ilmari Nalbantoglu" userId="6fa62174-7620-4609-8058-050fbf35cb78" providerId="ADAL" clId="{04119315-D313-463F-916D-00CC2EA33383}" dt="2018-03-26T06:00:04.942" v="869" actId="478"/>
          <ac:picMkLst>
            <pc:docMk/>
            <pc:sldMk cId="2347835122" sldId="380"/>
            <ac:picMk id="6" creationId="{5B13309D-AE3D-41B0-B441-E439F0209E0B}"/>
          </ac:picMkLst>
        </pc:picChg>
      </pc:sldChg>
      <pc:sldChg chg="addSp delSp modSp add ord modTransition addAnim delAnim modAnim">
        <pc:chgData name="Ilmari Nalbantoglu" userId="6fa62174-7620-4609-8058-050fbf35cb78" providerId="ADAL" clId="{04119315-D313-463F-916D-00CC2EA33383}" dt="2018-03-26T07:43:26.451" v="1188"/>
        <pc:sldMkLst>
          <pc:docMk/>
          <pc:sldMk cId="4157050728" sldId="381"/>
        </pc:sldMkLst>
        <pc:spChg chg="mod">
          <ac:chgData name="Ilmari Nalbantoglu" userId="6fa62174-7620-4609-8058-050fbf35cb78" providerId="ADAL" clId="{04119315-D313-463F-916D-00CC2EA33383}" dt="2018-03-26T07:09:28.195" v="970" actId="14100"/>
          <ac:spMkLst>
            <pc:docMk/>
            <pc:sldMk cId="4157050728" sldId="381"/>
            <ac:spMk id="2" creationId="{229135A7-1A66-4648-916F-B327FF014A6C}"/>
          </ac:spMkLst>
        </pc:spChg>
        <pc:spChg chg="del">
          <ac:chgData name="Ilmari Nalbantoglu" userId="6fa62174-7620-4609-8058-050fbf35cb78" providerId="ADAL" clId="{04119315-D313-463F-916D-00CC2EA33383}" dt="2018-03-26T07:25:49.553" v="1083" actId="478"/>
          <ac:spMkLst>
            <pc:docMk/>
            <pc:sldMk cId="4157050728" sldId="381"/>
            <ac:spMk id="3" creationId="{159D736C-A43A-4D47-A3B4-BC67D05B5779}"/>
          </ac:spMkLst>
        </pc:spChg>
        <pc:spChg chg="del">
          <ac:chgData name="Ilmari Nalbantoglu" userId="6fa62174-7620-4609-8058-050fbf35cb78" providerId="ADAL" clId="{04119315-D313-463F-916D-00CC2EA33383}" dt="2018-03-26T07:25:49.553" v="1083" actId="478"/>
          <ac:spMkLst>
            <pc:docMk/>
            <pc:sldMk cId="4157050728" sldId="381"/>
            <ac:spMk id="4" creationId="{C0754FD4-3FE3-4C07-9DE3-1E2D4D5E7607}"/>
          </ac:spMkLst>
        </pc:spChg>
        <pc:spChg chg="add del mod">
          <ac:chgData name="Ilmari Nalbantoglu" userId="6fa62174-7620-4609-8058-050fbf35cb78" providerId="ADAL" clId="{04119315-D313-463F-916D-00CC2EA33383}" dt="2018-03-26T07:11:08.342" v="978" actId="478"/>
          <ac:spMkLst>
            <pc:docMk/>
            <pc:sldMk cId="4157050728" sldId="381"/>
            <ac:spMk id="5" creationId="{5BA95EE7-5F24-4692-98F9-8A8A91088A6C}"/>
          </ac:spMkLst>
        </pc:spChg>
        <pc:spChg chg="add del mod">
          <ac:chgData name="Ilmari Nalbantoglu" userId="6fa62174-7620-4609-8058-050fbf35cb78" providerId="ADAL" clId="{04119315-D313-463F-916D-00CC2EA33383}" dt="2018-03-26T07:11:08.342" v="978" actId="478"/>
          <ac:spMkLst>
            <pc:docMk/>
            <pc:sldMk cId="4157050728" sldId="381"/>
            <ac:spMk id="6" creationId="{FDFFBB22-DE21-4BBD-B554-36ED9EE21746}"/>
          </ac:spMkLst>
        </pc:spChg>
        <pc:spChg chg="add del mod">
          <ac:chgData name="Ilmari Nalbantoglu" userId="6fa62174-7620-4609-8058-050fbf35cb78" providerId="ADAL" clId="{04119315-D313-463F-916D-00CC2EA33383}" dt="2018-03-26T07:11:08.342" v="978" actId="478"/>
          <ac:spMkLst>
            <pc:docMk/>
            <pc:sldMk cId="4157050728" sldId="381"/>
            <ac:spMk id="7" creationId="{DB8E7D68-BB5A-4A6A-88FD-843949E66035}"/>
          </ac:spMkLst>
        </pc:spChg>
        <pc:spChg chg="add mod">
          <ac:chgData name="Ilmari Nalbantoglu" userId="6fa62174-7620-4609-8058-050fbf35cb78" providerId="ADAL" clId="{04119315-D313-463F-916D-00CC2EA33383}" dt="2018-03-26T07:25:10.280" v="1047" actId="20577"/>
          <ac:spMkLst>
            <pc:docMk/>
            <pc:sldMk cId="4157050728" sldId="381"/>
            <ac:spMk id="15" creationId="{E6384281-410B-4E50-B014-BC7E943952A8}"/>
          </ac:spMkLst>
        </pc:spChg>
        <pc:spChg chg="add mod">
          <ac:chgData name="Ilmari Nalbantoglu" userId="6fa62174-7620-4609-8058-050fbf35cb78" providerId="ADAL" clId="{04119315-D313-463F-916D-00CC2EA33383}" dt="2018-03-26T07:25:16.082" v="1054" actId="20577"/>
          <ac:spMkLst>
            <pc:docMk/>
            <pc:sldMk cId="4157050728" sldId="381"/>
            <ac:spMk id="16" creationId="{23100140-CB6A-4227-BB51-0BA86A8734C7}"/>
          </ac:spMkLst>
        </pc:spChg>
        <pc:spChg chg="add mod">
          <ac:chgData name="Ilmari Nalbantoglu" userId="6fa62174-7620-4609-8058-050fbf35cb78" providerId="ADAL" clId="{04119315-D313-463F-916D-00CC2EA33383}" dt="2018-03-26T07:25:22.152" v="1064" actId="20577"/>
          <ac:spMkLst>
            <pc:docMk/>
            <pc:sldMk cId="4157050728" sldId="381"/>
            <ac:spMk id="17" creationId="{9DC8F0C3-08B9-4C0C-A319-3DADC597D742}"/>
          </ac:spMkLst>
        </pc:spChg>
        <pc:spChg chg="add mod">
          <ac:chgData name="Ilmari Nalbantoglu" userId="6fa62174-7620-4609-8058-050fbf35cb78" providerId="ADAL" clId="{04119315-D313-463F-916D-00CC2EA33383}" dt="2018-03-26T07:25:28.234" v="1075" actId="20577"/>
          <ac:spMkLst>
            <pc:docMk/>
            <pc:sldMk cId="4157050728" sldId="381"/>
            <ac:spMk id="18" creationId="{25F2B490-D771-458F-B2F1-BF1D4074AA05}"/>
          </ac:spMkLst>
        </pc:spChg>
        <pc:spChg chg="add mod">
          <ac:chgData name="Ilmari Nalbantoglu" userId="6fa62174-7620-4609-8058-050fbf35cb78" providerId="ADAL" clId="{04119315-D313-463F-916D-00CC2EA33383}" dt="2018-03-26T07:25:45.057" v="1082" actId="20577"/>
          <ac:spMkLst>
            <pc:docMk/>
            <pc:sldMk cId="4157050728" sldId="381"/>
            <ac:spMk id="19" creationId="{8D7ECD92-F524-452C-96EE-B33D57CBBD0B}"/>
          </ac:spMkLst>
        </pc:spChg>
        <pc:grpChg chg="add del">
          <ac:chgData name="Ilmari Nalbantoglu" userId="6fa62174-7620-4609-8058-050fbf35cb78" providerId="ADAL" clId="{04119315-D313-463F-916D-00CC2EA33383}" dt="2018-03-26T07:08:28.310" v="951"/>
          <ac:grpSpMkLst>
            <pc:docMk/>
            <pc:sldMk cId="4157050728" sldId="381"/>
            <ac:grpSpMk id="8" creationId="{BB7B7C36-EFFE-4F6E-B8E8-EB495972C887}"/>
          </ac:grpSpMkLst>
        </pc:grpChg>
      </pc:sldChg>
      <pc:sldChg chg="addSp delSp modSp add modTransition modAnim">
        <pc:chgData name="Ilmari Nalbantoglu" userId="6fa62174-7620-4609-8058-050fbf35cb78" providerId="ADAL" clId="{04119315-D313-463F-916D-00CC2EA33383}" dt="2018-03-26T07:48:54.711" v="1221"/>
        <pc:sldMkLst>
          <pc:docMk/>
          <pc:sldMk cId="2823284245" sldId="382"/>
        </pc:sldMkLst>
        <pc:spChg chg="del">
          <ac:chgData name="Ilmari Nalbantoglu" userId="6fa62174-7620-4609-8058-050fbf35cb78" providerId="ADAL" clId="{04119315-D313-463F-916D-00CC2EA33383}" dt="2018-03-26T07:08:31.820" v="952" actId="478"/>
          <ac:spMkLst>
            <pc:docMk/>
            <pc:sldMk cId="2823284245" sldId="382"/>
            <ac:spMk id="2" creationId="{3D35EC9C-13F6-4FAC-923E-0240C5C4CB2A}"/>
          </ac:spMkLst>
        </pc:spChg>
        <pc:spChg chg="del">
          <ac:chgData name="Ilmari Nalbantoglu" userId="6fa62174-7620-4609-8058-050fbf35cb78" providerId="ADAL" clId="{04119315-D313-463F-916D-00CC2EA33383}" dt="2018-03-26T07:39:26.817" v="1183" actId="478"/>
          <ac:spMkLst>
            <pc:docMk/>
            <pc:sldMk cId="2823284245" sldId="382"/>
            <ac:spMk id="3" creationId="{F250ACC5-2DC0-4847-A58E-D90C0578793B}"/>
          </ac:spMkLst>
        </pc:spChg>
        <pc:spChg chg="del">
          <ac:chgData name="Ilmari Nalbantoglu" userId="6fa62174-7620-4609-8058-050fbf35cb78" providerId="ADAL" clId="{04119315-D313-463F-916D-00CC2EA33383}" dt="2018-03-26T07:39:26.817" v="1183" actId="478"/>
          <ac:spMkLst>
            <pc:docMk/>
            <pc:sldMk cId="2823284245" sldId="382"/>
            <ac:spMk id="4" creationId="{11FCF597-2F55-4D1B-BEA6-F4721147191E}"/>
          </ac:spMkLst>
        </pc:spChg>
        <pc:spChg chg="mod topLvl">
          <ac:chgData name="Ilmari Nalbantoglu" userId="6fa62174-7620-4609-8058-050fbf35cb78" providerId="ADAL" clId="{04119315-D313-463F-916D-00CC2EA33383}" dt="2018-03-26T07:48:14.706" v="1209" actId="165"/>
          <ac:spMkLst>
            <pc:docMk/>
            <pc:sldMk cId="2823284245" sldId="382"/>
            <ac:spMk id="6" creationId="{7D1B21AD-CBCB-469B-97D1-2C8CA60AB8AF}"/>
          </ac:spMkLst>
        </pc:spChg>
        <pc:spChg chg="mod topLvl">
          <ac:chgData name="Ilmari Nalbantoglu" userId="6fa62174-7620-4609-8058-050fbf35cb78" providerId="ADAL" clId="{04119315-D313-463F-916D-00CC2EA33383}" dt="2018-03-26T07:48:14.706" v="1209" actId="165"/>
          <ac:spMkLst>
            <pc:docMk/>
            <pc:sldMk cId="2823284245" sldId="382"/>
            <ac:spMk id="7" creationId="{E4854A1A-FABD-4482-9601-CF0DE1E667D3}"/>
          </ac:spMkLst>
        </pc:spChg>
        <pc:spChg chg="mod topLvl">
          <ac:chgData name="Ilmari Nalbantoglu" userId="6fa62174-7620-4609-8058-050fbf35cb78" providerId="ADAL" clId="{04119315-D313-463F-916D-00CC2EA33383}" dt="2018-03-26T07:48:14.706" v="1209" actId="165"/>
          <ac:spMkLst>
            <pc:docMk/>
            <pc:sldMk cId="2823284245" sldId="382"/>
            <ac:spMk id="8" creationId="{638E57E3-A78A-4E53-9326-042B9346AD1C}"/>
          </ac:spMkLst>
        </pc:spChg>
        <pc:spChg chg="mod topLvl">
          <ac:chgData name="Ilmari Nalbantoglu" userId="6fa62174-7620-4609-8058-050fbf35cb78" providerId="ADAL" clId="{04119315-D313-463F-916D-00CC2EA33383}" dt="2018-03-26T07:48:14.706" v="1209" actId="165"/>
          <ac:spMkLst>
            <pc:docMk/>
            <pc:sldMk cId="2823284245" sldId="382"/>
            <ac:spMk id="9" creationId="{11564A29-CCE2-47E5-A825-2EAAFCD624C7}"/>
          </ac:spMkLst>
        </pc:spChg>
        <pc:spChg chg="mod topLvl">
          <ac:chgData name="Ilmari Nalbantoglu" userId="6fa62174-7620-4609-8058-050fbf35cb78" providerId="ADAL" clId="{04119315-D313-463F-916D-00CC2EA33383}" dt="2018-03-26T07:48:14.706" v="1209" actId="165"/>
          <ac:spMkLst>
            <pc:docMk/>
            <pc:sldMk cId="2823284245" sldId="382"/>
            <ac:spMk id="10" creationId="{4595EB13-CA26-46B2-BCB4-51F66D1D3E5F}"/>
          </ac:spMkLst>
        </pc:spChg>
        <pc:spChg chg="mod topLvl">
          <ac:chgData name="Ilmari Nalbantoglu" userId="6fa62174-7620-4609-8058-050fbf35cb78" providerId="ADAL" clId="{04119315-D313-463F-916D-00CC2EA33383}" dt="2018-03-26T07:48:14.706" v="1209" actId="165"/>
          <ac:spMkLst>
            <pc:docMk/>
            <pc:sldMk cId="2823284245" sldId="382"/>
            <ac:spMk id="11" creationId="{06270061-7963-4D6E-AFDF-F147BF54984C}"/>
          </ac:spMkLst>
        </pc:spChg>
        <pc:grpChg chg="add del mod">
          <ac:chgData name="Ilmari Nalbantoglu" userId="6fa62174-7620-4609-8058-050fbf35cb78" providerId="ADAL" clId="{04119315-D313-463F-916D-00CC2EA33383}" dt="2018-03-26T07:48:14.706" v="1209" actId="165"/>
          <ac:grpSpMkLst>
            <pc:docMk/>
            <pc:sldMk cId="2823284245" sldId="382"/>
            <ac:grpSpMk id="5" creationId="{B3CE3626-1C2C-4268-BA6C-06EAA464567B}"/>
          </ac:grpSpMkLst>
        </pc:grpChg>
      </pc:sldChg>
      <pc:sldChg chg="addSp delSp modSp add modTransition modAnim">
        <pc:chgData name="Ilmari Nalbantoglu" userId="6fa62174-7620-4609-8058-050fbf35cb78" providerId="ADAL" clId="{04119315-D313-463F-916D-00CC2EA33383}" dt="2018-03-26T07:43:21.835" v="1187"/>
        <pc:sldMkLst>
          <pc:docMk/>
          <pc:sldMk cId="1436692752" sldId="383"/>
        </pc:sldMkLst>
        <pc:spChg chg="del">
          <ac:chgData name="Ilmari Nalbantoglu" userId="6fa62174-7620-4609-8058-050fbf35cb78" providerId="ADAL" clId="{04119315-D313-463F-916D-00CC2EA33383}" dt="2018-03-26T07:27:20.166" v="1086" actId="478"/>
          <ac:spMkLst>
            <pc:docMk/>
            <pc:sldMk cId="1436692752" sldId="383"/>
            <ac:spMk id="2" creationId="{FCF31FE7-41ED-488D-ADE9-CB3B98DAB4E5}"/>
          </ac:spMkLst>
        </pc:spChg>
        <pc:spChg chg="del">
          <ac:chgData name="Ilmari Nalbantoglu" userId="6fa62174-7620-4609-8058-050fbf35cb78" providerId="ADAL" clId="{04119315-D313-463F-916D-00CC2EA33383}" dt="2018-03-26T07:27:20.166" v="1086" actId="478"/>
          <ac:spMkLst>
            <pc:docMk/>
            <pc:sldMk cId="1436692752" sldId="383"/>
            <ac:spMk id="3" creationId="{FA59EEAC-C859-4397-B0FE-03B394464AEA}"/>
          </ac:spMkLst>
        </pc:spChg>
        <pc:spChg chg="del">
          <ac:chgData name="Ilmari Nalbantoglu" userId="6fa62174-7620-4609-8058-050fbf35cb78" providerId="ADAL" clId="{04119315-D313-463F-916D-00CC2EA33383}" dt="2018-03-26T07:27:20.166" v="1086" actId="478"/>
          <ac:spMkLst>
            <pc:docMk/>
            <pc:sldMk cId="1436692752" sldId="383"/>
            <ac:spMk id="4" creationId="{3CECA0E3-2B6E-42B9-BD8E-C5A831690EFA}"/>
          </ac:spMkLst>
        </pc:spChg>
        <pc:spChg chg="add mod">
          <ac:chgData name="Ilmari Nalbantoglu" userId="6fa62174-7620-4609-8058-050fbf35cb78" providerId="ADAL" clId="{04119315-D313-463F-916D-00CC2EA33383}" dt="2018-03-26T07:28:33.034" v="1136" actId="1076"/>
          <ac:spMkLst>
            <pc:docMk/>
            <pc:sldMk cId="1436692752" sldId="383"/>
            <ac:spMk id="7" creationId="{FCB1C128-571E-4C26-8A40-980D517D0539}"/>
          </ac:spMkLst>
        </pc:spChg>
        <pc:picChg chg="add del mod">
          <ac:chgData name="Ilmari Nalbantoglu" userId="6fa62174-7620-4609-8058-050fbf35cb78" providerId="ADAL" clId="{04119315-D313-463F-916D-00CC2EA33383}" dt="2018-03-26T07:30:01.043" v="1137" actId="478"/>
          <ac:picMkLst>
            <pc:docMk/>
            <pc:sldMk cId="1436692752" sldId="383"/>
            <ac:picMk id="6" creationId="{B1AC4DDD-CF18-45A0-9D27-25BBE4F6C862}"/>
          </ac:picMkLst>
        </pc:picChg>
        <pc:picChg chg="add mod ord">
          <ac:chgData name="Ilmari Nalbantoglu" userId="6fa62174-7620-4609-8058-050fbf35cb78" providerId="ADAL" clId="{04119315-D313-463F-916D-00CC2EA33383}" dt="2018-03-26T07:30:24.901" v="1141" actId="171"/>
          <ac:picMkLst>
            <pc:docMk/>
            <pc:sldMk cId="1436692752" sldId="383"/>
            <ac:picMk id="8" creationId="{CE5086B6-91BF-4B9A-AB8D-B1B863C0E007}"/>
          </ac:picMkLst>
        </pc:picChg>
      </pc:sldChg>
      <pc:sldChg chg="addSp delSp modSp add ord modTransition modAnim">
        <pc:chgData name="Ilmari Nalbantoglu" userId="6fa62174-7620-4609-8058-050fbf35cb78" providerId="ADAL" clId="{04119315-D313-463F-916D-00CC2EA33383}" dt="2018-03-26T07:44:06.677" v="1192"/>
        <pc:sldMkLst>
          <pc:docMk/>
          <pc:sldMk cId="1141292238" sldId="384"/>
        </pc:sldMkLst>
        <pc:spChg chg="del">
          <ac:chgData name="Ilmari Nalbantoglu" userId="6fa62174-7620-4609-8058-050fbf35cb78" providerId="ADAL" clId="{04119315-D313-463F-916D-00CC2EA33383}" dt="2018-03-26T07:33:59.428" v="1146" actId="478"/>
          <ac:spMkLst>
            <pc:docMk/>
            <pc:sldMk cId="1141292238" sldId="384"/>
            <ac:spMk id="2" creationId="{B9F1E861-2414-4E23-8221-2618F9E35417}"/>
          </ac:spMkLst>
        </pc:spChg>
        <pc:spChg chg="del">
          <ac:chgData name="Ilmari Nalbantoglu" userId="6fa62174-7620-4609-8058-050fbf35cb78" providerId="ADAL" clId="{04119315-D313-463F-916D-00CC2EA33383}" dt="2018-03-26T07:33:59.428" v="1146" actId="478"/>
          <ac:spMkLst>
            <pc:docMk/>
            <pc:sldMk cId="1141292238" sldId="384"/>
            <ac:spMk id="3" creationId="{C299B308-8C7E-4A8D-8253-779492AF0462}"/>
          </ac:spMkLst>
        </pc:spChg>
        <pc:spChg chg="del">
          <ac:chgData name="Ilmari Nalbantoglu" userId="6fa62174-7620-4609-8058-050fbf35cb78" providerId="ADAL" clId="{04119315-D313-463F-916D-00CC2EA33383}" dt="2018-03-26T07:33:59.428" v="1146" actId="478"/>
          <ac:spMkLst>
            <pc:docMk/>
            <pc:sldMk cId="1141292238" sldId="384"/>
            <ac:spMk id="4" creationId="{E8AC1DD7-3A58-4504-B365-1621605FD7C7}"/>
          </ac:spMkLst>
        </pc:spChg>
        <pc:picChg chg="add mod">
          <ac:chgData name="Ilmari Nalbantoglu" userId="6fa62174-7620-4609-8058-050fbf35cb78" providerId="ADAL" clId="{04119315-D313-463F-916D-00CC2EA33383}" dt="2018-03-26T07:34:17.986" v="1150" actId="14100"/>
          <ac:picMkLst>
            <pc:docMk/>
            <pc:sldMk cId="1141292238" sldId="384"/>
            <ac:picMk id="5" creationId="{210EB42A-A090-4E9F-B78F-DA5E67CBEE7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EBCA9-2AAD-3544-8C15-F86EF4851290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64A1B-3477-984D-922F-4D2D8B4FE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404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CE1E1-7B6E-DD44-8C15-F568562BF5C0}" type="datetimeFigureOut">
              <a:t>16.4.2018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D2BC3-AF97-EB42-AB3F-9E0231F991A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2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D2BC3-AF97-EB42-AB3F-9E0231F991A3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8589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D2BC3-AF97-EB42-AB3F-9E0231F991A3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0510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00"/>
          <a:stretch/>
        </p:blipFill>
        <p:spPr>
          <a:xfrm>
            <a:off x="0" y="6035040"/>
            <a:ext cx="12192000" cy="822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074" y="895073"/>
            <a:ext cx="10182726" cy="811656"/>
          </a:xfrm>
        </p:spPr>
        <p:txBody>
          <a:bodyPr>
            <a:normAutofit/>
          </a:bodyPr>
          <a:lstStyle>
            <a:lvl1pPr>
              <a:defRPr sz="4000" b="0" i="0">
                <a:latin typeface="+mn-lt"/>
                <a:cs typeface="Cambria"/>
              </a:defRPr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074" y="1913471"/>
            <a:ext cx="10182726" cy="4263491"/>
          </a:xfrm>
        </p:spPr>
        <p:txBody>
          <a:bodyPr/>
          <a:lstStyle>
            <a:lvl1pPr>
              <a:defRPr sz="2400" b="0" i="0">
                <a:latin typeface="+mn-lt"/>
                <a:cs typeface="Cambria"/>
              </a:defRPr>
            </a:lvl1pPr>
            <a:lvl2pPr>
              <a:defRPr sz="2000" b="0" i="0">
                <a:latin typeface="+mn-lt"/>
                <a:cs typeface="Cambria"/>
              </a:defRPr>
            </a:lvl2pPr>
            <a:lvl3pPr>
              <a:defRPr sz="1800" b="0" i="0">
                <a:latin typeface="+mn-lt"/>
                <a:cs typeface="Cambria"/>
              </a:defRPr>
            </a:lvl3pPr>
            <a:lvl4pPr>
              <a:defRPr sz="1600" b="0" i="0">
                <a:latin typeface="+mn-lt"/>
                <a:cs typeface="Cambria"/>
              </a:defRPr>
            </a:lvl4pPr>
            <a:lvl5pPr>
              <a:defRPr sz="1400" b="0" i="0">
                <a:latin typeface="+mn-lt"/>
                <a:cs typeface="Cambria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9997441" y="6377916"/>
            <a:ext cx="1356360" cy="262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 spc="80">
                <a:solidFill>
                  <a:srgbClr val="FFFFFF"/>
                </a:solidFill>
                <a:latin typeface="+mn-lt"/>
                <a:ea typeface="Arial" charset="0"/>
                <a:cs typeface="Cambria"/>
              </a:defRPr>
            </a:lvl1pPr>
          </a:lstStyle>
          <a:p>
            <a:fld id="{5996E29E-6290-2340-B1E0-4889086377DB}" type="datetime1">
              <a:rPr lang="fi-FI" smtClean="0"/>
              <a:pPr/>
              <a:t>16.4.2018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5385" y="6377916"/>
            <a:ext cx="296551" cy="262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 spc="80">
                <a:solidFill>
                  <a:srgbClr val="FFFFFF"/>
                </a:solidFill>
                <a:latin typeface="+mn-lt"/>
                <a:ea typeface="Arial" charset="0"/>
                <a:cs typeface="Cambria"/>
              </a:defRPr>
            </a:lvl1pPr>
          </a:lstStyle>
          <a:p>
            <a:fld id="{0BC05F23-9948-9C48-82BF-76A5EF201BA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" y="48126"/>
            <a:ext cx="793671" cy="84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9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75840" y="2082800"/>
            <a:ext cx="7723122" cy="3200400"/>
          </a:xfrm>
        </p:spPr>
        <p:txBody>
          <a:bodyPr anchor="ctr">
            <a:normAutofit/>
          </a:bodyPr>
          <a:lstStyle>
            <a:lvl1pPr algn="ctr">
              <a:defRPr sz="4000" b="0" i="0" spc="0">
                <a:solidFill>
                  <a:schemeClr val="tx1"/>
                </a:solidFill>
                <a:latin typeface="+mn-lt"/>
                <a:cs typeface="Cambria"/>
              </a:defRPr>
            </a:lvl1pPr>
          </a:lstStyle>
          <a:p>
            <a:r>
              <a:rPr lang="fi-FI"/>
              <a:t>Muokkaa perustyylejä naps.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998961" y="6377916"/>
            <a:ext cx="1356360" cy="262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 spc="80">
                <a:solidFill>
                  <a:schemeClr val="tx1"/>
                </a:solidFill>
                <a:latin typeface="+mn-lt"/>
                <a:ea typeface="Arial" charset="0"/>
                <a:cs typeface="Cambria"/>
              </a:defRPr>
            </a:lvl1pPr>
          </a:lstStyle>
          <a:p>
            <a:fld id="{5996E29E-6290-2340-B1E0-4889086377DB}" type="datetime1">
              <a:rPr lang="fi-FI" smtClean="0"/>
              <a:pPr/>
              <a:t>16.4.2018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5385" y="6377916"/>
            <a:ext cx="296551" cy="262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 spc="80">
                <a:solidFill>
                  <a:schemeClr val="tx1"/>
                </a:solidFill>
                <a:latin typeface="+mn-lt"/>
                <a:ea typeface="Arial" charset="0"/>
                <a:cs typeface="Cambria"/>
              </a:defRPr>
            </a:lvl1pPr>
          </a:lstStyle>
          <a:p>
            <a:fld id="{0BC05F23-9948-9C48-82BF-76A5EF201BA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9998961" y="6377916"/>
            <a:ext cx="1356360" cy="262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 spc="80">
                <a:solidFill>
                  <a:srgbClr val="FFFFFF"/>
                </a:solidFill>
                <a:latin typeface="+mn-lt"/>
                <a:ea typeface="Arial" charset="0"/>
                <a:cs typeface="Cambria"/>
              </a:defRPr>
            </a:lvl1pPr>
          </a:lstStyle>
          <a:p>
            <a:fld id="{5996E29E-6290-2340-B1E0-4889086377DB}" type="datetime1">
              <a:rPr lang="fi-FI" smtClean="0"/>
              <a:pPr/>
              <a:t>16.4.2018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5385" y="6377916"/>
            <a:ext cx="296551" cy="262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 spc="80">
                <a:solidFill>
                  <a:srgbClr val="FFFFFF"/>
                </a:solidFill>
                <a:latin typeface="+mn-lt"/>
                <a:ea typeface="Arial" charset="0"/>
                <a:cs typeface="Cambria"/>
              </a:defRPr>
            </a:lvl1pPr>
          </a:lstStyle>
          <a:p>
            <a:fld id="{0BC05F23-9948-9C48-82BF-76A5EF201B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75840" y="2082800"/>
            <a:ext cx="7723122" cy="3200400"/>
          </a:xfrm>
        </p:spPr>
        <p:txBody>
          <a:bodyPr anchor="ctr">
            <a:normAutofit/>
          </a:bodyPr>
          <a:lstStyle>
            <a:lvl1pPr algn="ctr">
              <a:defRPr sz="4000" b="0" i="0" spc="0">
                <a:solidFill>
                  <a:srgbClr val="FFFFFF"/>
                </a:solidFill>
                <a:latin typeface="+mn-lt"/>
                <a:cs typeface="Cambria"/>
              </a:defRPr>
            </a:lvl1pPr>
          </a:lstStyle>
          <a:p>
            <a:r>
              <a:rPr lang="fi-FI"/>
              <a:t>Muokkaa perustyylejä naps.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9998961" y="6377916"/>
            <a:ext cx="1356360" cy="262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 spc="80">
                <a:solidFill>
                  <a:srgbClr val="FFFFFF"/>
                </a:solidFill>
                <a:latin typeface="+mn-lt"/>
                <a:ea typeface="Arial" charset="0"/>
                <a:cs typeface="Cambria"/>
              </a:defRPr>
            </a:lvl1pPr>
          </a:lstStyle>
          <a:p>
            <a:fld id="{5996E29E-6290-2340-B1E0-4889086377DB}" type="datetime1">
              <a:rPr lang="fi-FI" smtClean="0"/>
              <a:pPr/>
              <a:t>16.4.2018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5385" y="6377916"/>
            <a:ext cx="296551" cy="262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 spc="80">
                <a:solidFill>
                  <a:srgbClr val="FFFFFF"/>
                </a:solidFill>
                <a:latin typeface="+mn-lt"/>
                <a:ea typeface="Arial" charset="0"/>
                <a:cs typeface="Cambria"/>
              </a:defRPr>
            </a:lvl1pPr>
          </a:lstStyle>
          <a:p>
            <a:fld id="{0BC05F23-9948-9C48-82BF-76A5EF201B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75840" y="2082800"/>
            <a:ext cx="7723122" cy="3200400"/>
          </a:xfrm>
        </p:spPr>
        <p:txBody>
          <a:bodyPr anchor="ctr">
            <a:normAutofit/>
          </a:bodyPr>
          <a:lstStyle>
            <a:lvl1pPr algn="ctr">
              <a:defRPr sz="4000" b="0" i="0" spc="0">
                <a:solidFill>
                  <a:srgbClr val="FFFFFF"/>
                </a:solidFill>
                <a:latin typeface="+mn-lt"/>
                <a:cs typeface="Cambria"/>
              </a:defRPr>
            </a:lvl1pPr>
          </a:lstStyle>
          <a:p>
            <a:r>
              <a:rPr lang="fi-FI"/>
              <a:t>Muokkaa perustyylejä naps.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75840" y="2082800"/>
            <a:ext cx="7723122" cy="3200400"/>
          </a:xfrm>
        </p:spPr>
        <p:txBody>
          <a:bodyPr anchor="ctr">
            <a:normAutofit/>
          </a:bodyPr>
          <a:lstStyle>
            <a:lvl1pPr algn="ctr">
              <a:defRPr sz="4000" b="0" i="0" spc="0">
                <a:solidFill>
                  <a:schemeClr val="tx1"/>
                </a:solidFill>
                <a:latin typeface="+mn-lt"/>
                <a:cs typeface="Cambria"/>
              </a:defRPr>
            </a:lvl1pPr>
          </a:lstStyle>
          <a:p>
            <a:r>
              <a:rPr lang="fi-FI"/>
              <a:t>Muokkaa perustyylejä naps.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998961" y="6377916"/>
            <a:ext cx="1356360" cy="262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 spc="80">
                <a:solidFill>
                  <a:schemeClr val="tx1"/>
                </a:solidFill>
                <a:latin typeface="+mn-lt"/>
                <a:ea typeface="Arial" charset="0"/>
                <a:cs typeface="Cambria"/>
              </a:defRPr>
            </a:lvl1pPr>
          </a:lstStyle>
          <a:p>
            <a:fld id="{5996E29E-6290-2340-B1E0-4889086377DB}" type="datetime1">
              <a:rPr lang="fi-FI" smtClean="0"/>
              <a:pPr/>
              <a:t>16.4.2018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5385" y="6377916"/>
            <a:ext cx="296551" cy="262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 spc="80">
                <a:solidFill>
                  <a:schemeClr val="tx1"/>
                </a:solidFill>
                <a:latin typeface="+mn-lt"/>
                <a:ea typeface="Arial" charset="0"/>
                <a:cs typeface="Cambria"/>
              </a:defRPr>
            </a:lvl1pPr>
          </a:lstStyle>
          <a:p>
            <a:fld id="{0BC05F23-9948-9C48-82BF-76A5EF201BA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00"/>
          <a:stretch/>
        </p:blipFill>
        <p:spPr>
          <a:xfrm>
            <a:off x="0" y="6035040"/>
            <a:ext cx="12192000" cy="8229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788" y="609970"/>
            <a:ext cx="10515600" cy="810511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</a:lstStyle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9998961" y="6377916"/>
            <a:ext cx="1356360" cy="262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 spc="80">
                <a:solidFill>
                  <a:srgbClr val="FFFFFF"/>
                </a:solidFill>
                <a:latin typeface="+mn-lt"/>
                <a:ea typeface="Arial" charset="0"/>
                <a:cs typeface="Cambria"/>
              </a:defRPr>
            </a:lvl1pPr>
          </a:lstStyle>
          <a:p>
            <a:fld id="{5996E29E-6290-2340-B1E0-4889086377DB}" type="datetime1">
              <a:rPr lang="fi-FI" smtClean="0"/>
              <a:pPr/>
              <a:t>16.4.2018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5385" y="6377916"/>
            <a:ext cx="296551" cy="262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 spc="80">
                <a:solidFill>
                  <a:srgbClr val="FFFFFF"/>
                </a:solidFill>
                <a:latin typeface="+mn-lt"/>
                <a:ea typeface="Arial" charset="0"/>
                <a:cs typeface="Cambria"/>
              </a:defRPr>
            </a:lvl1pPr>
          </a:lstStyle>
          <a:p>
            <a:fld id="{0BC05F23-9948-9C48-82BF-76A5EF201BA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00"/>
          <a:stretch/>
        </p:blipFill>
        <p:spPr>
          <a:xfrm>
            <a:off x="0" y="6035040"/>
            <a:ext cx="12192000" cy="8229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07361"/>
            <a:ext cx="5181600" cy="3169602"/>
          </a:xfrm>
          <a:solidFill>
            <a:srgbClr val="FFFFFF"/>
          </a:solidFill>
        </p:spPr>
        <p:txBody>
          <a:bodyPr lIns="360000" tIns="360000" rIns="360000" bIns="360000"/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2pPr>
            <a:lvl3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4pPr>
            <a:lvl5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007361"/>
            <a:ext cx="5181600" cy="3169602"/>
          </a:xfrm>
          <a:solidFill>
            <a:srgbClr val="FFFFFF"/>
          </a:solidFill>
        </p:spPr>
        <p:txBody>
          <a:bodyPr lIns="360000" tIns="360000" rIns="360000" bIns="360000"/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2pPr>
            <a:lvl3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4pPr>
            <a:lvl5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831850" y="1188721"/>
            <a:ext cx="5187950" cy="1676399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spc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/>
          </p:nvPr>
        </p:nvSpPr>
        <p:spPr>
          <a:xfrm>
            <a:off x="6165850" y="1188721"/>
            <a:ext cx="5187950" cy="1676399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spc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6"/>
          </p:nvPr>
        </p:nvSpPr>
        <p:spPr>
          <a:xfrm>
            <a:off x="838200" y="569330"/>
            <a:ext cx="5187950" cy="523239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3200" spc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7"/>
          </p:nvPr>
        </p:nvSpPr>
        <p:spPr>
          <a:xfrm>
            <a:off x="6165850" y="569330"/>
            <a:ext cx="5187950" cy="523239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3200" spc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>
          <a:xfrm>
            <a:off x="9997441" y="6377916"/>
            <a:ext cx="1356360" cy="262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 spc="80">
                <a:solidFill>
                  <a:srgbClr val="FFFFFF"/>
                </a:solidFill>
                <a:latin typeface="+mn-lt"/>
                <a:ea typeface="Arial" charset="0"/>
                <a:cs typeface="Cambria"/>
              </a:defRPr>
            </a:lvl1pPr>
          </a:lstStyle>
          <a:p>
            <a:fld id="{5996E29E-6290-2340-B1E0-4889086377DB}" type="datetime1">
              <a:rPr lang="fi-FI" smtClean="0"/>
              <a:pPr/>
              <a:t>16.4.2018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5385" y="6377916"/>
            <a:ext cx="296551" cy="262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 spc="80">
                <a:solidFill>
                  <a:srgbClr val="FFFFFF"/>
                </a:solidFill>
                <a:latin typeface="+mn-lt"/>
                <a:ea typeface="Arial" charset="0"/>
                <a:cs typeface="Cambria"/>
              </a:defRPr>
            </a:lvl1pPr>
          </a:lstStyle>
          <a:p>
            <a:fld id="{0BC05F23-9948-9C48-82BF-76A5EF201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22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00"/>
          <a:stretch/>
        </p:blipFill>
        <p:spPr>
          <a:xfrm>
            <a:off x="0" y="6035040"/>
            <a:ext cx="12192000" cy="82296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838200" y="2090912"/>
            <a:ext cx="3343930" cy="40792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Picture Placeholder 2"/>
          <p:cNvSpPr>
            <a:spLocks noGrp="1"/>
          </p:cNvSpPr>
          <p:nvPr>
            <p:ph type="pic" idx="14"/>
          </p:nvPr>
        </p:nvSpPr>
        <p:spPr>
          <a:xfrm>
            <a:off x="1128920" y="2373122"/>
            <a:ext cx="2758152" cy="15008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Vedä kuva paikkamerkkiin tai lisää napsauttamalla kuvaketta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788" y="609971"/>
            <a:ext cx="10515600" cy="100631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spc="0">
                <a:latin typeface="+mn-lt"/>
              </a:defRPr>
            </a:lvl1pPr>
          </a:lstStyle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41" name="Content Placeholder 5"/>
          <p:cNvSpPr>
            <a:spLocks noGrp="1"/>
          </p:cNvSpPr>
          <p:nvPr>
            <p:ph sz="quarter" idx="17"/>
          </p:nvPr>
        </p:nvSpPr>
        <p:spPr>
          <a:xfrm>
            <a:off x="1128920" y="4181826"/>
            <a:ext cx="2758151" cy="1693254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500"/>
              </a:spcAft>
              <a:buFont typeface="Arial"/>
              <a:buNone/>
              <a:defRPr sz="2400">
                <a:latin typeface="+mn-lt"/>
              </a:defRPr>
            </a:lvl1pPr>
            <a:lvl2pPr marL="432000" indent="0">
              <a:buFont typeface="Arial"/>
              <a:buNone/>
              <a:defRPr/>
            </a:lvl2pPr>
            <a:lvl3pPr marL="828000" indent="0">
              <a:buFont typeface="Arial"/>
              <a:buNone/>
              <a:defRPr/>
            </a:lvl3pPr>
            <a:lvl4pPr marL="1188000" indent="0">
              <a:buFont typeface="Arial"/>
              <a:buNone/>
              <a:defRPr/>
            </a:lvl4pPr>
            <a:lvl5pPr marL="1548000" indent="0">
              <a:buFont typeface="Arial"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9" name="Rectangle 48"/>
          <p:cNvSpPr/>
          <p:nvPr userDrawn="1"/>
        </p:nvSpPr>
        <p:spPr>
          <a:xfrm>
            <a:off x="4430211" y="2090912"/>
            <a:ext cx="3343930" cy="40792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0" name="Picture Placeholder 2"/>
          <p:cNvSpPr>
            <a:spLocks noGrp="1"/>
          </p:cNvSpPr>
          <p:nvPr>
            <p:ph type="pic" idx="18"/>
          </p:nvPr>
        </p:nvSpPr>
        <p:spPr>
          <a:xfrm>
            <a:off x="4720931" y="2373122"/>
            <a:ext cx="2758152" cy="15008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Vedä kuva paikkamerkkiin tai lisää napsauttamalla kuvaketta</a:t>
            </a:r>
            <a:endParaRPr lang="en-US"/>
          </a:p>
        </p:txBody>
      </p:sp>
      <p:sp>
        <p:nvSpPr>
          <p:cNvPr id="51" name="Content Placeholder 5"/>
          <p:cNvSpPr>
            <a:spLocks noGrp="1"/>
          </p:cNvSpPr>
          <p:nvPr>
            <p:ph sz="quarter" idx="19"/>
          </p:nvPr>
        </p:nvSpPr>
        <p:spPr>
          <a:xfrm>
            <a:off x="4720931" y="4181826"/>
            <a:ext cx="2758151" cy="1693254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500"/>
              </a:spcAft>
              <a:buFont typeface="Arial"/>
              <a:buNone/>
              <a:defRPr sz="2400">
                <a:latin typeface="+mn-lt"/>
              </a:defRPr>
            </a:lvl1pPr>
            <a:lvl2pPr marL="432000" indent="0">
              <a:buFont typeface="Arial"/>
              <a:buNone/>
              <a:defRPr/>
            </a:lvl2pPr>
            <a:lvl3pPr marL="828000" indent="0">
              <a:buFont typeface="Arial"/>
              <a:buNone/>
              <a:defRPr/>
            </a:lvl3pPr>
            <a:lvl4pPr marL="1188000" indent="0">
              <a:buFont typeface="Arial"/>
              <a:buNone/>
              <a:defRPr/>
            </a:lvl4pPr>
            <a:lvl5pPr marL="1548000" indent="0">
              <a:buFont typeface="Arial"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8011458" y="2090912"/>
            <a:ext cx="3343930" cy="40792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3" name="Picture Placeholder 2"/>
          <p:cNvSpPr>
            <a:spLocks noGrp="1"/>
          </p:cNvSpPr>
          <p:nvPr>
            <p:ph type="pic" idx="20"/>
          </p:nvPr>
        </p:nvSpPr>
        <p:spPr>
          <a:xfrm>
            <a:off x="8302178" y="2373122"/>
            <a:ext cx="2758152" cy="15008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Vedä kuva paikkamerkkiin tai lisää napsauttamalla kuvaketta</a:t>
            </a:r>
            <a:endParaRPr lang="en-US"/>
          </a:p>
        </p:txBody>
      </p:sp>
      <p:sp>
        <p:nvSpPr>
          <p:cNvPr id="54" name="Content Placeholder 5"/>
          <p:cNvSpPr>
            <a:spLocks noGrp="1"/>
          </p:cNvSpPr>
          <p:nvPr>
            <p:ph sz="quarter" idx="21"/>
          </p:nvPr>
        </p:nvSpPr>
        <p:spPr>
          <a:xfrm>
            <a:off x="8302178" y="4181826"/>
            <a:ext cx="2758151" cy="1693254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500"/>
              </a:spcAft>
              <a:buFont typeface="Arial"/>
              <a:buNone/>
              <a:defRPr sz="2400">
                <a:latin typeface="+mn-lt"/>
              </a:defRPr>
            </a:lvl1pPr>
            <a:lvl2pPr marL="432000" indent="0">
              <a:buFont typeface="Arial"/>
              <a:buNone/>
              <a:defRPr/>
            </a:lvl2pPr>
            <a:lvl3pPr marL="828000" indent="0">
              <a:buFont typeface="Arial"/>
              <a:buNone/>
              <a:defRPr/>
            </a:lvl3pPr>
            <a:lvl4pPr marL="1188000" indent="0">
              <a:buFont typeface="Arial"/>
              <a:buNone/>
              <a:defRPr/>
            </a:lvl4pPr>
            <a:lvl5pPr marL="1548000" indent="0">
              <a:buFont typeface="Arial"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997441" y="6377916"/>
            <a:ext cx="1356360" cy="262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 spc="80">
                <a:solidFill>
                  <a:srgbClr val="FFFFFF"/>
                </a:solidFill>
                <a:latin typeface="+mn-lt"/>
                <a:ea typeface="Arial" charset="0"/>
                <a:cs typeface="Cambria"/>
              </a:defRPr>
            </a:lvl1pPr>
          </a:lstStyle>
          <a:p>
            <a:fld id="{5996E29E-6290-2340-B1E0-4889086377DB}" type="datetime1">
              <a:rPr lang="fi-FI" smtClean="0"/>
              <a:pPr/>
              <a:t>16.4.2018</a:t>
            </a:fld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5385" y="6377916"/>
            <a:ext cx="296551" cy="262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 spc="80">
                <a:solidFill>
                  <a:srgbClr val="FFFFFF"/>
                </a:solidFill>
                <a:latin typeface="+mn-lt"/>
                <a:ea typeface="Arial" charset="0"/>
                <a:cs typeface="Cambria"/>
              </a:defRPr>
            </a:lvl1pPr>
          </a:lstStyle>
          <a:p>
            <a:fld id="{0BC05F23-9948-9C48-82BF-76A5EF201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77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00"/>
          <a:stretch/>
        </p:blipFill>
        <p:spPr>
          <a:xfrm>
            <a:off x="0" y="6035040"/>
            <a:ext cx="12192000" cy="82296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788" y="609971"/>
            <a:ext cx="10515600" cy="66002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spc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7"/>
          </p:nvPr>
        </p:nvSpPr>
        <p:spPr>
          <a:xfrm>
            <a:off x="839788" y="1747521"/>
            <a:ext cx="3342342" cy="4422594"/>
          </a:xfrm>
          <a:solidFill>
            <a:srgbClr val="FFFFFF"/>
          </a:solidFill>
          <a:ln>
            <a:noFill/>
          </a:ln>
        </p:spPr>
        <p:txBody>
          <a:bodyPr wrap="square" lIns="360000" tIns="360000" rIns="360000" bIns="360000"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1000"/>
              </a:spcAft>
              <a:buFont typeface="Arial"/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32000" indent="0">
              <a:buFont typeface="Arial"/>
              <a:buNone/>
              <a:defRPr/>
            </a:lvl2pPr>
            <a:lvl3pPr marL="828000" indent="0">
              <a:buFont typeface="Arial"/>
              <a:buNone/>
              <a:defRPr/>
            </a:lvl3pPr>
            <a:lvl4pPr marL="1188000" indent="0">
              <a:buFont typeface="Arial"/>
              <a:buNone/>
              <a:defRPr/>
            </a:lvl4pPr>
            <a:lvl5pPr marL="1548000" indent="0">
              <a:buFont typeface="Arial"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Content Placeholder 5"/>
          <p:cNvSpPr>
            <a:spLocks noGrp="1"/>
          </p:cNvSpPr>
          <p:nvPr>
            <p:ph sz="quarter" idx="22"/>
          </p:nvPr>
        </p:nvSpPr>
        <p:spPr>
          <a:xfrm>
            <a:off x="4430211" y="1747521"/>
            <a:ext cx="3342342" cy="4422594"/>
          </a:xfrm>
          <a:solidFill>
            <a:srgbClr val="FFFFFF"/>
          </a:solidFill>
          <a:ln>
            <a:noFill/>
          </a:ln>
        </p:spPr>
        <p:txBody>
          <a:bodyPr wrap="square" lIns="360000" tIns="360000" rIns="360000" bIns="360000"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1000"/>
              </a:spcAft>
              <a:buFont typeface="Arial"/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32000" indent="0">
              <a:buFont typeface="Arial"/>
              <a:buNone/>
              <a:defRPr/>
            </a:lvl2pPr>
            <a:lvl3pPr marL="828000" indent="0">
              <a:buFont typeface="Arial"/>
              <a:buNone/>
              <a:defRPr/>
            </a:lvl3pPr>
            <a:lvl4pPr marL="1188000" indent="0">
              <a:buFont typeface="Arial"/>
              <a:buNone/>
              <a:defRPr/>
            </a:lvl4pPr>
            <a:lvl5pPr marL="1548000" indent="0">
              <a:buFont typeface="Arial"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23"/>
          </p:nvPr>
        </p:nvSpPr>
        <p:spPr>
          <a:xfrm>
            <a:off x="8013046" y="1747521"/>
            <a:ext cx="3342342" cy="4422594"/>
          </a:xfrm>
          <a:solidFill>
            <a:srgbClr val="FFFFFF"/>
          </a:solidFill>
          <a:ln>
            <a:noFill/>
          </a:ln>
        </p:spPr>
        <p:txBody>
          <a:bodyPr wrap="square" lIns="360000" tIns="360000" rIns="360000" bIns="360000"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1000"/>
              </a:spcAft>
              <a:buFont typeface="Arial"/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32000" indent="0">
              <a:buFont typeface="Arial"/>
              <a:buNone/>
              <a:defRPr/>
            </a:lvl2pPr>
            <a:lvl3pPr marL="828000" indent="0">
              <a:buFont typeface="Arial"/>
              <a:buNone/>
              <a:defRPr/>
            </a:lvl3pPr>
            <a:lvl4pPr marL="1188000" indent="0">
              <a:buFont typeface="Arial"/>
              <a:buNone/>
              <a:defRPr/>
            </a:lvl4pPr>
            <a:lvl5pPr marL="1548000" indent="0">
              <a:buFont typeface="Arial"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997441" y="6377916"/>
            <a:ext cx="1356360" cy="262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 spc="80">
                <a:solidFill>
                  <a:srgbClr val="FFFFFF"/>
                </a:solidFill>
                <a:latin typeface="+mn-lt"/>
                <a:ea typeface="Arial" charset="0"/>
                <a:cs typeface="Cambria"/>
              </a:defRPr>
            </a:lvl1pPr>
          </a:lstStyle>
          <a:p>
            <a:fld id="{5996E29E-6290-2340-B1E0-4889086377DB}" type="datetime1">
              <a:rPr lang="fi-FI" smtClean="0"/>
              <a:pPr/>
              <a:t>16.4.2018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5385" y="6377916"/>
            <a:ext cx="296551" cy="262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 spc="80">
                <a:solidFill>
                  <a:srgbClr val="FFFFFF"/>
                </a:solidFill>
                <a:latin typeface="+mn-lt"/>
                <a:ea typeface="Arial" charset="0"/>
                <a:cs typeface="Cambria"/>
              </a:defRPr>
            </a:lvl1pPr>
          </a:lstStyle>
          <a:p>
            <a:fld id="{0BC05F23-9948-9C48-82BF-76A5EF201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39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/>
          </p:nvPr>
        </p:nvSpPr>
        <p:spPr>
          <a:xfrm>
            <a:off x="-12829" y="-12828"/>
            <a:ext cx="12217658" cy="688365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Vedä kuva paikkamerkkiin tai lisää napsauttamalla kuvaketta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003" y="436142"/>
            <a:ext cx="5080134" cy="5967430"/>
          </a:xfrm>
          <a:solidFill>
            <a:srgbClr val="FFFFFF"/>
          </a:solidFill>
        </p:spPr>
        <p:txBody>
          <a:bodyPr wrap="square" lIns="360000" tIns="360000" rIns="360000" bIns="36000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>
                <a:latin typeface="+mn-lt"/>
              </a:defRPr>
            </a:lvl1pPr>
            <a:lvl2pPr>
              <a:lnSpc>
                <a:spcPct val="100000"/>
              </a:lnSpc>
              <a:defRPr>
                <a:latin typeface="+mn-lt"/>
              </a:defRPr>
            </a:lvl2pPr>
            <a:lvl3pPr>
              <a:lnSpc>
                <a:spcPct val="100000"/>
              </a:lnSpc>
              <a:defRPr>
                <a:latin typeface="+mn-lt"/>
              </a:defRPr>
            </a:lvl3pPr>
            <a:lvl4pPr>
              <a:lnSpc>
                <a:spcPct val="100000"/>
              </a:lnSpc>
              <a:defRPr>
                <a:latin typeface="+mn-lt"/>
              </a:defRPr>
            </a:lvl4pPr>
            <a:lvl5pPr>
              <a:lnSpc>
                <a:spcPct val="100000"/>
              </a:lnSpc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997441" y="6377916"/>
            <a:ext cx="1356360" cy="262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 spc="80">
                <a:solidFill>
                  <a:schemeClr val="tx1"/>
                </a:solidFill>
                <a:latin typeface="+mn-lt"/>
                <a:ea typeface="Arial" charset="0"/>
                <a:cs typeface="Cambria"/>
              </a:defRPr>
            </a:lvl1pPr>
          </a:lstStyle>
          <a:p>
            <a:fld id="{5996E29E-6290-2340-B1E0-4889086377DB}" type="datetime1">
              <a:rPr lang="fi-FI" smtClean="0"/>
              <a:pPr/>
              <a:t>16.4.2018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5385" y="6377916"/>
            <a:ext cx="296551" cy="262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 spc="80">
                <a:solidFill>
                  <a:schemeClr val="tx1"/>
                </a:solidFill>
                <a:latin typeface="+mn-lt"/>
                <a:ea typeface="Arial" charset="0"/>
                <a:cs typeface="Cambria"/>
              </a:defRPr>
            </a:lvl1pPr>
          </a:lstStyle>
          <a:p>
            <a:fld id="{0BC05F23-9948-9C48-82BF-76A5EF201BA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/>
          </p:nvPr>
        </p:nvSpPr>
        <p:spPr>
          <a:xfrm>
            <a:off x="-12829" y="-12828"/>
            <a:ext cx="12217658" cy="688365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Vedä kuva paikkamerkkiin tai lisää napsauttamalla kuvaketta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5"/>
          </p:nvPr>
        </p:nvSpPr>
        <p:spPr>
          <a:xfrm>
            <a:off x="6717723" y="436142"/>
            <a:ext cx="5080134" cy="5967430"/>
          </a:xfrm>
          <a:solidFill>
            <a:srgbClr val="FFFFFF"/>
          </a:solidFill>
        </p:spPr>
        <p:txBody>
          <a:bodyPr wrap="square" lIns="360000" tIns="360000" rIns="360000" bIns="36000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>
                <a:latin typeface="+mn-lt"/>
              </a:defRPr>
            </a:lvl1pPr>
            <a:lvl2pPr>
              <a:lnSpc>
                <a:spcPct val="100000"/>
              </a:lnSpc>
              <a:defRPr>
                <a:latin typeface="+mn-lt"/>
              </a:defRPr>
            </a:lvl2pPr>
            <a:lvl3pPr>
              <a:lnSpc>
                <a:spcPct val="100000"/>
              </a:lnSpc>
              <a:defRPr>
                <a:latin typeface="+mn-lt"/>
              </a:defRPr>
            </a:lvl3pPr>
            <a:lvl4pPr>
              <a:lnSpc>
                <a:spcPct val="100000"/>
              </a:lnSpc>
              <a:defRPr>
                <a:latin typeface="+mn-lt"/>
              </a:defRPr>
            </a:lvl4pPr>
            <a:lvl5pPr>
              <a:lnSpc>
                <a:spcPct val="100000"/>
              </a:lnSpc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44"/>
          <a:stretch/>
        </p:blipFill>
        <p:spPr>
          <a:xfrm>
            <a:off x="0" y="6065520"/>
            <a:ext cx="12192000" cy="792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 i="0">
                <a:solidFill>
                  <a:srgbClr val="FFFFFF"/>
                </a:solidFill>
                <a:latin typeface="+mn-lt"/>
                <a:cs typeface="Cambria"/>
              </a:defRPr>
            </a:lvl1pPr>
          </a:lstStyle>
          <a:p>
            <a:r>
              <a:rPr lang="fi-FI"/>
              <a:t>Muokkaa perustyylejä naps.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5125" indent="-365125">
              <a:buSzPct val="90000"/>
              <a:buFontTx/>
              <a:buBlip>
                <a:blip r:embed="rId3"/>
              </a:buBlip>
              <a:defRPr b="0" i="0">
                <a:solidFill>
                  <a:srgbClr val="FFFFFF"/>
                </a:solidFill>
                <a:latin typeface="+mn-lt"/>
                <a:cs typeface="Cambria"/>
              </a:defRPr>
            </a:lvl1pPr>
            <a:lvl2pPr marL="669925" indent="-304800">
              <a:buSzPct val="80000"/>
              <a:buFontTx/>
              <a:buBlip>
                <a:blip r:embed="rId3"/>
              </a:buBlip>
              <a:defRPr b="0" i="0">
                <a:solidFill>
                  <a:srgbClr val="FFFFFF"/>
                </a:solidFill>
                <a:latin typeface="+mn-lt"/>
                <a:cs typeface="Cambria"/>
              </a:defRPr>
            </a:lvl2pPr>
            <a:lvl3pPr marL="933450" indent="-263525">
              <a:buSzPct val="80000"/>
              <a:buFontTx/>
              <a:buBlip>
                <a:blip r:embed="rId3"/>
              </a:buBlip>
              <a:defRPr b="0" i="0">
                <a:solidFill>
                  <a:srgbClr val="FFFFFF"/>
                </a:solidFill>
                <a:latin typeface="+mn-lt"/>
                <a:cs typeface="Cambria"/>
              </a:defRPr>
            </a:lvl3pPr>
            <a:lvl4pPr marL="1208088" indent="-274638">
              <a:buSzPct val="80000"/>
              <a:buFontTx/>
              <a:buBlip>
                <a:blip r:embed="rId3"/>
              </a:buBlip>
              <a:defRPr b="0" i="0">
                <a:solidFill>
                  <a:srgbClr val="FFFFFF"/>
                </a:solidFill>
                <a:latin typeface="+mn-lt"/>
                <a:cs typeface="Cambria"/>
              </a:defRPr>
            </a:lvl4pPr>
            <a:lvl5pPr marL="1473200" indent="-265113">
              <a:buSzPct val="80000"/>
              <a:buFontTx/>
              <a:buBlip>
                <a:blip r:embed="rId3"/>
              </a:buBlip>
              <a:defRPr b="0" i="0">
                <a:solidFill>
                  <a:srgbClr val="FFFFFF"/>
                </a:solidFill>
                <a:latin typeface="+mn-lt"/>
                <a:cs typeface="Cambr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9997441" y="6377916"/>
            <a:ext cx="1356360" cy="262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 spc="80">
                <a:solidFill>
                  <a:schemeClr val="tx1"/>
                </a:solidFill>
                <a:latin typeface="+mn-lt"/>
                <a:ea typeface="Arial" charset="0"/>
                <a:cs typeface="Cambria"/>
              </a:defRPr>
            </a:lvl1pPr>
          </a:lstStyle>
          <a:p>
            <a:fld id="{5996E29E-6290-2340-B1E0-4889086377DB}" type="datetime1">
              <a:rPr lang="fi-FI" smtClean="0"/>
              <a:pPr/>
              <a:t>16.4.2018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5385" y="6377916"/>
            <a:ext cx="296551" cy="262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 spc="80">
                <a:solidFill>
                  <a:schemeClr val="tx1"/>
                </a:solidFill>
                <a:latin typeface="+mn-lt"/>
                <a:ea typeface="Arial" charset="0"/>
                <a:cs typeface="Cambria"/>
              </a:defRPr>
            </a:lvl1pPr>
          </a:lstStyle>
          <a:p>
            <a:fld id="{0BC05F23-9948-9C48-82BF-76A5EF201BA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"/>
          <p:cNvSpPr>
            <a:spLocks noGrp="1"/>
          </p:cNvSpPr>
          <p:nvPr>
            <p:ph type="pic" idx="14"/>
          </p:nvPr>
        </p:nvSpPr>
        <p:spPr>
          <a:xfrm>
            <a:off x="6076979" y="1"/>
            <a:ext cx="6125517" cy="3438768"/>
          </a:xfrm>
        </p:spPr>
        <p:txBody>
          <a:bodyPr anchor="ctr">
            <a:normAutofit/>
          </a:bodyPr>
          <a:lstStyle>
            <a:lvl1pPr marL="0" indent="0" algn="ctr">
              <a:buFont typeface="Arial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Vedä kuva paikkamerkkiin tai lisää napsauttamalla kuvaketta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16"/>
          </p:nvPr>
        </p:nvSpPr>
        <p:spPr>
          <a:xfrm>
            <a:off x="6076979" y="3405825"/>
            <a:ext cx="6125517" cy="3450719"/>
          </a:xfrm>
        </p:spPr>
        <p:txBody>
          <a:bodyPr anchor="ctr">
            <a:normAutofit/>
          </a:bodyPr>
          <a:lstStyle>
            <a:lvl1pPr marL="0" indent="0" algn="ctr">
              <a:buFont typeface="Arial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Vedä kuva paikkamerkkiin tai lisää napsauttamalla kuvaketta</a:t>
            </a:r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idx="13"/>
          </p:nvPr>
        </p:nvSpPr>
        <p:spPr>
          <a:xfrm>
            <a:off x="0" y="1"/>
            <a:ext cx="6108464" cy="3438768"/>
          </a:xfrm>
        </p:spPr>
        <p:txBody>
          <a:bodyPr anchor="ctr">
            <a:normAutofit/>
          </a:bodyPr>
          <a:lstStyle>
            <a:lvl1pPr marL="0" indent="0" algn="ctr">
              <a:buFont typeface="Arial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Vedä kuva paikkamerkkiin tai lisää napsauttamalla kuvaketta</a:t>
            </a:r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idx="18"/>
          </p:nvPr>
        </p:nvSpPr>
        <p:spPr>
          <a:xfrm>
            <a:off x="0" y="3407281"/>
            <a:ext cx="6108464" cy="3450719"/>
          </a:xfrm>
        </p:spPr>
        <p:txBody>
          <a:bodyPr anchor="ctr">
            <a:normAutofit/>
          </a:bodyPr>
          <a:lstStyle>
            <a:lvl1pPr marL="0" indent="0" algn="ctr">
              <a:buFont typeface="Arial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Vedä kuva paikkamerkkiin tai lisää napsauttamalla kuvaketta</a:t>
            </a:r>
            <a:endParaRPr lang="en-US"/>
          </a:p>
        </p:txBody>
      </p:sp>
      <p:sp>
        <p:nvSpPr>
          <p:cNvPr id="36" name="Text Placeholder 2"/>
          <p:cNvSpPr>
            <a:spLocks noGrp="1"/>
          </p:cNvSpPr>
          <p:nvPr>
            <p:ph type="body" idx="1"/>
          </p:nvPr>
        </p:nvSpPr>
        <p:spPr>
          <a:xfrm>
            <a:off x="430321" y="409356"/>
            <a:ext cx="4855071" cy="2603074"/>
          </a:xfrm>
        </p:spPr>
        <p:txBody>
          <a:bodyPr lIns="360000" tIns="360000" rIns="360000" bIns="360000" anchor="t">
            <a:normAutofit/>
          </a:bodyPr>
          <a:lstStyle>
            <a:lvl1pPr marL="0" indent="0" algn="ctr">
              <a:buFont typeface="Arial"/>
              <a:buNone/>
              <a:defRPr sz="2400" spc="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idx="15"/>
          </p:nvPr>
        </p:nvSpPr>
        <p:spPr>
          <a:xfrm>
            <a:off x="6888969" y="409356"/>
            <a:ext cx="4845159" cy="2603074"/>
          </a:xfrm>
        </p:spPr>
        <p:txBody>
          <a:bodyPr lIns="360000" tIns="360000" rIns="360000" bIns="360000" anchor="t">
            <a:normAutofit/>
          </a:bodyPr>
          <a:lstStyle>
            <a:lvl1pPr marL="0" indent="0" algn="ctr">
              <a:buFont typeface="Arial"/>
              <a:buNone/>
              <a:defRPr sz="2400" spc="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7"/>
          </p:nvPr>
        </p:nvSpPr>
        <p:spPr>
          <a:xfrm>
            <a:off x="6888969" y="3848124"/>
            <a:ext cx="4845159" cy="2603074"/>
          </a:xfrm>
        </p:spPr>
        <p:txBody>
          <a:bodyPr lIns="360000" tIns="360000" rIns="360000" bIns="360000" anchor="b">
            <a:normAutofit/>
          </a:bodyPr>
          <a:lstStyle>
            <a:lvl1pPr marL="0" indent="0" algn="ctr">
              <a:buFont typeface="Arial"/>
              <a:buNone/>
              <a:defRPr sz="2400" spc="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idx="19"/>
          </p:nvPr>
        </p:nvSpPr>
        <p:spPr>
          <a:xfrm>
            <a:off x="430321" y="3848124"/>
            <a:ext cx="4855071" cy="2603074"/>
          </a:xfrm>
        </p:spPr>
        <p:txBody>
          <a:bodyPr lIns="360000" tIns="360000" rIns="360000" bIns="360000" anchor="b">
            <a:normAutofit/>
          </a:bodyPr>
          <a:lstStyle>
            <a:lvl1pPr marL="0" indent="0" algn="ctr">
              <a:buFont typeface="Arial"/>
              <a:buNone/>
              <a:defRPr sz="2400" spc="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59865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6106160" cy="3434080"/>
          </a:xfrm>
          <a:solidFill>
            <a:srgbClr val="FFFFFF"/>
          </a:solidFill>
        </p:spPr>
        <p:txBody>
          <a:bodyPr lIns="360000" tIns="360000" rIns="360000" bIns="360000" anchor="t">
            <a:normAutofit/>
          </a:bodyPr>
          <a:lstStyle>
            <a:lvl1pPr marL="0" indent="0" algn="ctr">
              <a:buFont typeface="Arial"/>
              <a:buNone/>
              <a:defRPr sz="2400" spc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0"/>
          </p:nvPr>
        </p:nvSpPr>
        <p:spPr>
          <a:xfrm>
            <a:off x="6106160" y="0"/>
            <a:ext cx="6106160" cy="3434080"/>
          </a:xfrm>
          <a:solidFill>
            <a:srgbClr val="FFFFFF"/>
          </a:solidFill>
        </p:spPr>
        <p:txBody>
          <a:bodyPr lIns="360000" tIns="360000" rIns="360000" bIns="360000" anchor="t">
            <a:normAutofit/>
          </a:bodyPr>
          <a:lstStyle>
            <a:lvl1pPr marL="0" indent="0" algn="ctr">
              <a:buFont typeface="Arial"/>
              <a:buNone/>
              <a:defRPr sz="2400" spc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0" y="3423920"/>
            <a:ext cx="6106160" cy="3434080"/>
          </a:xfrm>
          <a:solidFill>
            <a:srgbClr val="FFFFFF"/>
          </a:solidFill>
        </p:spPr>
        <p:txBody>
          <a:bodyPr lIns="360000" tIns="360000" rIns="360000" bIns="360000" anchor="b">
            <a:normAutofit/>
          </a:bodyPr>
          <a:lstStyle>
            <a:lvl1pPr marL="0" indent="0" algn="ctr">
              <a:buFont typeface="Arial"/>
              <a:buNone/>
              <a:defRPr sz="2400" spc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/>
          </p:nvPr>
        </p:nvSpPr>
        <p:spPr>
          <a:xfrm>
            <a:off x="6106160" y="3423920"/>
            <a:ext cx="6106160" cy="3434080"/>
          </a:xfrm>
          <a:solidFill>
            <a:srgbClr val="FFFFFF"/>
          </a:solidFill>
        </p:spPr>
        <p:txBody>
          <a:bodyPr lIns="360000" tIns="360000" rIns="360000" bIns="360000" anchor="b">
            <a:normAutofit/>
          </a:bodyPr>
          <a:lstStyle>
            <a:lvl1pPr marL="0" indent="0" algn="ctr">
              <a:buFont typeface="Arial"/>
              <a:buNone/>
              <a:defRPr sz="2400" spc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87513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00"/>
          <a:stretch/>
        </p:blipFill>
        <p:spPr>
          <a:xfrm>
            <a:off x="0" y="6035040"/>
            <a:ext cx="12192000" cy="82296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718597"/>
            <a:ext cx="6172200" cy="5142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Vedä kuva paikkamerkkiin tai lisää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788" y="718596"/>
            <a:ext cx="3932237" cy="105282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9997441" y="6377916"/>
            <a:ext cx="1356360" cy="262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 spc="80">
                <a:solidFill>
                  <a:srgbClr val="FFFFFF"/>
                </a:solidFill>
                <a:latin typeface="+mn-lt"/>
                <a:ea typeface="Arial" charset="0"/>
                <a:cs typeface="Cambria"/>
              </a:defRPr>
            </a:lvl1pPr>
          </a:lstStyle>
          <a:p>
            <a:fld id="{5996E29E-6290-2340-B1E0-4889086377DB}" type="datetime1">
              <a:rPr lang="fi-FI" smtClean="0"/>
              <a:pPr/>
              <a:t>16.4.2018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5385" y="6377916"/>
            <a:ext cx="296551" cy="262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 spc="80">
                <a:solidFill>
                  <a:srgbClr val="FFFFFF"/>
                </a:solidFill>
                <a:latin typeface="+mn-lt"/>
                <a:ea typeface="Arial" charset="0"/>
                <a:cs typeface="Cambria"/>
              </a:defRPr>
            </a:lvl1pPr>
          </a:lstStyle>
          <a:p>
            <a:fld id="{0BC05F23-9948-9C48-82BF-76A5EF201BA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08"/>
          <a:stretch/>
        </p:blipFill>
        <p:spPr>
          <a:xfrm>
            <a:off x="3622040" y="0"/>
            <a:ext cx="8569960" cy="6858000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22"/>
          </p:nvPr>
        </p:nvSpPr>
        <p:spPr>
          <a:xfrm>
            <a:off x="5059680" y="4557413"/>
            <a:ext cx="6217920" cy="1264268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 algn="l">
              <a:buFont typeface="Arial"/>
              <a:buNone/>
              <a:defRPr sz="2200">
                <a:solidFill>
                  <a:srgbClr val="FFFFFF"/>
                </a:solidFill>
                <a:latin typeface="+mn-lt"/>
              </a:defRPr>
            </a:lvl1pPr>
            <a:lvl2pPr marL="360000" indent="0">
              <a:buFont typeface="Arial"/>
              <a:buNone/>
              <a:defRPr>
                <a:solidFill>
                  <a:schemeClr val="bg1"/>
                </a:solidFill>
              </a:defRPr>
            </a:lvl2pPr>
            <a:lvl3pPr marL="792000" indent="0">
              <a:buFont typeface="Arial"/>
              <a:buNone/>
              <a:defRPr>
                <a:solidFill>
                  <a:schemeClr val="bg1"/>
                </a:solidFill>
              </a:defRPr>
            </a:lvl3pPr>
            <a:lvl4pPr marL="1188000" indent="0">
              <a:buFont typeface="Arial"/>
              <a:buNone/>
              <a:defRPr>
                <a:solidFill>
                  <a:schemeClr val="bg1"/>
                </a:solidFill>
              </a:defRPr>
            </a:lvl4pPr>
            <a:lvl5pPr marL="1548000" indent="0">
              <a:buFont typeface="Arial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3"/>
          </p:nvPr>
        </p:nvSpPr>
        <p:spPr>
          <a:xfrm>
            <a:off x="5059680" y="1005840"/>
            <a:ext cx="6217920" cy="3273734"/>
          </a:xfrm>
          <a:noFill/>
        </p:spPr>
        <p:txBody>
          <a:bodyPr wrap="square" lIns="0" tIns="0" rIns="0" bIns="0" anchor="b">
            <a:normAutofit/>
          </a:bodyPr>
          <a:lstStyle>
            <a:lvl1pPr marL="0" indent="0" algn="l">
              <a:buFont typeface="Arial"/>
              <a:buNone/>
              <a:defRPr sz="6000">
                <a:solidFill>
                  <a:srgbClr val="FFFFFF"/>
                </a:solidFill>
                <a:latin typeface="+mn-lt"/>
              </a:defRPr>
            </a:lvl1pPr>
            <a:lvl2pPr marL="360000" indent="0">
              <a:buFont typeface="Arial"/>
              <a:buNone/>
              <a:defRPr>
                <a:solidFill>
                  <a:schemeClr val="bg1"/>
                </a:solidFill>
              </a:defRPr>
            </a:lvl2pPr>
            <a:lvl3pPr marL="792000" indent="0">
              <a:buFont typeface="Arial"/>
              <a:buNone/>
              <a:defRPr>
                <a:solidFill>
                  <a:schemeClr val="bg1"/>
                </a:solidFill>
              </a:defRPr>
            </a:lvl3pPr>
            <a:lvl4pPr marL="1188000" indent="0">
              <a:buFont typeface="Arial"/>
              <a:buNone/>
              <a:defRPr>
                <a:solidFill>
                  <a:schemeClr val="bg1"/>
                </a:solidFill>
              </a:defRPr>
            </a:lvl4pPr>
            <a:lvl5pPr marL="1548000" indent="0">
              <a:buFont typeface="Arial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647439" cy="389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36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08"/>
          <a:stretch/>
        </p:blipFill>
        <p:spPr>
          <a:xfrm>
            <a:off x="3622040" y="0"/>
            <a:ext cx="8569960" cy="6858000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025" y="3138294"/>
            <a:ext cx="5582653" cy="3719706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22"/>
          </p:nvPr>
        </p:nvSpPr>
        <p:spPr>
          <a:xfrm>
            <a:off x="5020912" y="2396434"/>
            <a:ext cx="3147728" cy="892198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 algn="l">
              <a:buFont typeface="Arial"/>
              <a:buNone/>
              <a:defRPr sz="2200">
                <a:solidFill>
                  <a:srgbClr val="FFFFFF"/>
                </a:solidFill>
                <a:latin typeface="+mn-lt"/>
              </a:defRPr>
            </a:lvl1pPr>
            <a:lvl2pPr marL="360000" indent="0">
              <a:buFont typeface="Arial"/>
              <a:buNone/>
              <a:defRPr>
                <a:solidFill>
                  <a:schemeClr val="bg1"/>
                </a:solidFill>
              </a:defRPr>
            </a:lvl2pPr>
            <a:lvl3pPr marL="792000" indent="0">
              <a:buFont typeface="Arial"/>
              <a:buNone/>
              <a:defRPr>
                <a:solidFill>
                  <a:schemeClr val="bg1"/>
                </a:solidFill>
              </a:defRPr>
            </a:lvl3pPr>
            <a:lvl4pPr marL="1188000" indent="0">
              <a:buFont typeface="Arial"/>
              <a:buNone/>
              <a:defRPr>
                <a:solidFill>
                  <a:schemeClr val="bg1"/>
                </a:solidFill>
              </a:defRPr>
            </a:lvl4pPr>
            <a:lvl5pPr marL="1548000" indent="0">
              <a:buFont typeface="Arial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3"/>
          </p:nvPr>
        </p:nvSpPr>
        <p:spPr>
          <a:xfrm>
            <a:off x="5020912" y="979472"/>
            <a:ext cx="6217920" cy="1191928"/>
          </a:xfrm>
          <a:noFill/>
        </p:spPr>
        <p:txBody>
          <a:bodyPr wrap="square" lIns="0" tIns="0" rIns="0" bIns="0" anchor="b">
            <a:normAutofit/>
          </a:bodyPr>
          <a:lstStyle>
            <a:lvl1pPr marL="0" indent="0" algn="l">
              <a:buFont typeface="Arial"/>
              <a:buNone/>
              <a:defRPr sz="6000">
                <a:solidFill>
                  <a:srgbClr val="FFFFFF"/>
                </a:solidFill>
                <a:latin typeface="+mn-lt"/>
              </a:defRPr>
            </a:lvl1pPr>
            <a:lvl2pPr marL="360000" indent="0">
              <a:buFont typeface="Arial"/>
              <a:buNone/>
              <a:defRPr>
                <a:solidFill>
                  <a:schemeClr val="bg1"/>
                </a:solidFill>
              </a:defRPr>
            </a:lvl2pPr>
            <a:lvl3pPr marL="792000" indent="0">
              <a:buFont typeface="Arial"/>
              <a:buNone/>
              <a:defRPr>
                <a:solidFill>
                  <a:schemeClr val="bg1"/>
                </a:solidFill>
              </a:defRPr>
            </a:lvl3pPr>
            <a:lvl4pPr marL="1188000" indent="0">
              <a:buFont typeface="Arial"/>
              <a:buNone/>
              <a:defRPr>
                <a:solidFill>
                  <a:schemeClr val="bg1"/>
                </a:solidFill>
              </a:defRPr>
            </a:lvl4pPr>
            <a:lvl5pPr marL="1548000" indent="0">
              <a:buFont typeface="Arial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647439" cy="389451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7777" r="-275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38" y="-848689"/>
            <a:ext cx="3082154" cy="77066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79"/>
          <a:stretch/>
        </p:blipFill>
        <p:spPr>
          <a:xfrm>
            <a:off x="2716299" y="0"/>
            <a:ext cx="9475702" cy="68580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22"/>
          </p:nvPr>
        </p:nvSpPr>
        <p:spPr>
          <a:xfrm>
            <a:off x="3810000" y="4557413"/>
            <a:ext cx="7467600" cy="1264268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 algn="l">
              <a:buFont typeface="Arial"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360000" indent="0">
              <a:buFont typeface="Arial"/>
              <a:buNone/>
              <a:defRPr>
                <a:solidFill>
                  <a:schemeClr val="bg1"/>
                </a:solidFill>
              </a:defRPr>
            </a:lvl2pPr>
            <a:lvl3pPr marL="792000" indent="0">
              <a:buFont typeface="Arial"/>
              <a:buNone/>
              <a:defRPr>
                <a:solidFill>
                  <a:schemeClr val="bg1"/>
                </a:solidFill>
              </a:defRPr>
            </a:lvl3pPr>
            <a:lvl4pPr marL="1188000" indent="0">
              <a:buFont typeface="Arial"/>
              <a:buNone/>
              <a:defRPr>
                <a:solidFill>
                  <a:schemeClr val="bg1"/>
                </a:solidFill>
              </a:defRPr>
            </a:lvl4pPr>
            <a:lvl5pPr marL="1548000" indent="0">
              <a:buFont typeface="Arial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3"/>
          </p:nvPr>
        </p:nvSpPr>
        <p:spPr>
          <a:xfrm>
            <a:off x="3810000" y="1005840"/>
            <a:ext cx="7467600" cy="3273734"/>
          </a:xfrm>
          <a:noFill/>
        </p:spPr>
        <p:txBody>
          <a:bodyPr wrap="square" lIns="0" tIns="0" rIns="0" bIns="0" anchor="b">
            <a:normAutofit/>
          </a:bodyPr>
          <a:lstStyle>
            <a:lvl1pPr marL="0" indent="0" algn="l">
              <a:buFont typeface="Arial"/>
              <a:buNone/>
              <a:defRPr sz="4800">
                <a:solidFill>
                  <a:schemeClr val="tx1"/>
                </a:solidFill>
                <a:latin typeface="+mn-lt"/>
              </a:defRPr>
            </a:lvl1pPr>
            <a:lvl2pPr marL="360000" indent="0">
              <a:buFont typeface="Arial"/>
              <a:buNone/>
              <a:defRPr>
                <a:solidFill>
                  <a:schemeClr val="bg1"/>
                </a:solidFill>
              </a:defRPr>
            </a:lvl2pPr>
            <a:lvl3pPr marL="792000" indent="0">
              <a:buFont typeface="Arial"/>
              <a:buNone/>
              <a:defRPr>
                <a:solidFill>
                  <a:schemeClr val="bg1"/>
                </a:solidFill>
              </a:defRPr>
            </a:lvl3pPr>
            <a:lvl4pPr marL="1188000" indent="0">
              <a:buFont typeface="Arial"/>
              <a:buNone/>
              <a:defRPr>
                <a:solidFill>
                  <a:schemeClr val="bg1"/>
                </a:solidFill>
              </a:defRPr>
            </a:lvl4pPr>
            <a:lvl5pPr marL="1548000" indent="0">
              <a:buFont typeface="Arial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716297" cy="2900294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9A4E6B-DE8A-4F4F-B1EA-4400CBFBB8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1AE9409-B050-48D2-A146-9F8EE1EA9D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4C80D69-C331-411C-AA92-673DEC945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E908-C9E5-4601-B4A2-722242C20995}" type="datetimeFigureOut">
              <a:rPr lang="fi-FI" smtClean="0"/>
              <a:t>16.4.2018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364C81-EEFF-4C85-981A-14BE834A3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85E8E60-BF0F-4896-87B9-5241B66A7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6A8F-B2AC-41D2-B395-337166B379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3071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00"/>
          <a:stretch/>
        </p:blipFill>
        <p:spPr>
          <a:xfrm>
            <a:off x="0" y="6035040"/>
            <a:ext cx="12192000" cy="822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 i="0">
                <a:solidFill>
                  <a:srgbClr val="FFFFFF"/>
                </a:solidFill>
                <a:latin typeface="+mn-lt"/>
                <a:cs typeface="Cambria"/>
              </a:defRPr>
            </a:lvl1pPr>
          </a:lstStyle>
          <a:p>
            <a:r>
              <a:rPr lang="fi-FI"/>
              <a:t>Muokkaa perustyylejä naps.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5125" indent="-365125">
              <a:buSzPct val="90000"/>
              <a:buFontTx/>
              <a:buBlip>
                <a:blip r:embed="rId3"/>
              </a:buBlip>
              <a:defRPr b="0" i="0">
                <a:solidFill>
                  <a:srgbClr val="FFFFFF"/>
                </a:solidFill>
                <a:latin typeface="+mn-lt"/>
                <a:cs typeface="Cambria"/>
              </a:defRPr>
            </a:lvl1pPr>
            <a:lvl2pPr marL="669925" indent="-304800">
              <a:buSzPct val="80000"/>
              <a:buFontTx/>
              <a:buBlip>
                <a:blip r:embed="rId3"/>
              </a:buBlip>
              <a:defRPr b="0" i="0">
                <a:solidFill>
                  <a:srgbClr val="FFFFFF"/>
                </a:solidFill>
                <a:latin typeface="+mn-lt"/>
                <a:cs typeface="Cambria"/>
              </a:defRPr>
            </a:lvl2pPr>
            <a:lvl3pPr marL="933450" indent="-263525">
              <a:buSzPct val="80000"/>
              <a:buFontTx/>
              <a:buBlip>
                <a:blip r:embed="rId3"/>
              </a:buBlip>
              <a:defRPr b="0" i="0">
                <a:solidFill>
                  <a:srgbClr val="FFFFFF"/>
                </a:solidFill>
                <a:latin typeface="+mn-lt"/>
                <a:cs typeface="Cambria"/>
              </a:defRPr>
            </a:lvl3pPr>
            <a:lvl4pPr marL="1208088" indent="-274638">
              <a:buSzPct val="80000"/>
              <a:buFontTx/>
              <a:buBlip>
                <a:blip r:embed="rId3"/>
              </a:buBlip>
              <a:defRPr b="0" i="0">
                <a:solidFill>
                  <a:srgbClr val="FFFFFF"/>
                </a:solidFill>
                <a:latin typeface="+mn-lt"/>
                <a:cs typeface="Cambria"/>
              </a:defRPr>
            </a:lvl4pPr>
            <a:lvl5pPr marL="1473200" indent="-265113">
              <a:buSzPct val="80000"/>
              <a:buFontTx/>
              <a:buBlip>
                <a:blip r:embed="rId3"/>
              </a:buBlip>
              <a:defRPr b="0" i="0">
                <a:solidFill>
                  <a:srgbClr val="FFFFFF"/>
                </a:solidFill>
                <a:latin typeface="+mn-lt"/>
                <a:cs typeface="Cambr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9997441" y="6377916"/>
            <a:ext cx="1356360" cy="262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 spc="80">
                <a:solidFill>
                  <a:srgbClr val="FFFFFF"/>
                </a:solidFill>
                <a:latin typeface="+mn-lt"/>
                <a:ea typeface="Arial" charset="0"/>
                <a:cs typeface="Cambria"/>
              </a:defRPr>
            </a:lvl1pPr>
          </a:lstStyle>
          <a:p>
            <a:fld id="{5996E29E-6290-2340-B1E0-4889086377DB}" type="datetime1">
              <a:rPr lang="fi-FI" smtClean="0"/>
              <a:pPr/>
              <a:t>16.4.2018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5385" y="6377916"/>
            <a:ext cx="296551" cy="262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 spc="80">
                <a:solidFill>
                  <a:srgbClr val="FFFFFF"/>
                </a:solidFill>
                <a:latin typeface="+mn-lt"/>
                <a:ea typeface="Arial" charset="0"/>
                <a:cs typeface="Cambria"/>
              </a:defRPr>
            </a:lvl1pPr>
          </a:lstStyle>
          <a:p>
            <a:fld id="{0BC05F23-9948-9C48-82BF-76A5EF201BAB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88437" y="2082800"/>
            <a:ext cx="8287288" cy="3200400"/>
          </a:xfrm>
        </p:spPr>
        <p:txBody>
          <a:bodyPr anchor="ctr">
            <a:normAutofit/>
          </a:bodyPr>
          <a:lstStyle>
            <a:lvl1pPr algn="ctr">
              <a:defRPr sz="4000" b="0" i="0" spc="0">
                <a:solidFill>
                  <a:schemeClr val="tx1"/>
                </a:solidFill>
                <a:latin typeface="+mn-lt"/>
                <a:cs typeface="Cambria"/>
              </a:defRPr>
            </a:lvl1pPr>
          </a:lstStyle>
          <a:p>
            <a:r>
              <a:rPr lang="fi-FI"/>
              <a:t>Muokkaa perustyylejä naps.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9998961" y="6377916"/>
            <a:ext cx="1356360" cy="262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 spc="80">
                <a:solidFill>
                  <a:schemeClr val="tx1"/>
                </a:solidFill>
                <a:latin typeface="+mn-lt"/>
                <a:ea typeface="Arial" charset="0"/>
                <a:cs typeface="Cambria"/>
              </a:defRPr>
            </a:lvl1pPr>
          </a:lstStyle>
          <a:p>
            <a:fld id="{5996E29E-6290-2340-B1E0-4889086377DB}" type="datetime1">
              <a:rPr lang="fi-FI" smtClean="0"/>
              <a:pPr/>
              <a:t>16.4.2018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5385" y="6377916"/>
            <a:ext cx="296551" cy="262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 spc="80">
                <a:solidFill>
                  <a:schemeClr val="tx1"/>
                </a:solidFill>
                <a:latin typeface="+mn-lt"/>
                <a:ea typeface="Arial" charset="0"/>
                <a:cs typeface="Cambria"/>
              </a:defRPr>
            </a:lvl1pPr>
          </a:lstStyle>
          <a:p>
            <a:fld id="{0BC05F23-9948-9C48-82BF-76A5EF201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8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8437" y="2082800"/>
            <a:ext cx="8287288" cy="3200400"/>
          </a:xfrm>
        </p:spPr>
        <p:txBody>
          <a:bodyPr anchor="ctr">
            <a:normAutofit/>
          </a:bodyPr>
          <a:lstStyle>
            <a:lvl1pPr algn="ctr">
              <a:defRPr sz="4000" b="0" i="0" spc="0">
                <a:solidFill>
                  <a:srgbClr val="FFFFFF"/>
                </a:solidFill>
                <a:latin typeface="+mn-lt"/>
                <a:cs typeface="Cambria"/>
              </a:defRPr>
            </a:lvl1pPr>
          </a:lstStyle>
          <a:p>
            <a:r>
              <a:rPr lang="fi-FI"/>
              <a:t>Muokkaa perustyylejä naps.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998961" y="6377916"/>
            <a:ext cx="1356360" cy="262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 spc="80">
                <a:solidFill>
                  <a:srgbClr val="FFFFFF"/>
                </a:solidFill>
                <a:latin typeface="+mn-lt"/>
                <a:ea typeface="Arial" charset="0"/>
                <a:cs typeface="Cambria"/>
              </a:defRPr>
            </a:lvl1pPr>
          </a:lstStyle>
          <a:p>
            <a:fld id="{5996E29E-6290-2340-B1E0-4889086377DB}" type="datetime1">
              <a:rPr lang="fi-FI" smtClean="0"/>
              <a:pPr/>
              <a:t>16.4.2018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5385" y="6377916"/>
            <a:ext cx="296551" cy="262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 spc="80">
                <a:solidFill>
                  <a:srgbClr val="FFFFFF"/>
                </a:solidFill>
                <a:latin typeface="+mn-lt"/>
                <a:ea typeface="Arial" charset="0"/>
                <a:cs typeface="Cambria"/>
              </a:defRPr>
            </a:lvl1pPr>
          </a:lstStyle>
          <a:p>
            <a:fld id="{0BC05F23-9948-9C48-82BF-76A5EF201BA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47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8437" y="2082800"/>
            <a:ext cx="8287288" cy="3200400"/>
          </a:xfrm>
        </p:spPr>
        <p:txBody>
          <a:bodyPr anchor="ctr">
            <a:normAutofit/>
          </a:bodyPr>
          <a:lstStyle>
            <a:lvl1pPr algn="ctr">
              <a:defRPr sz="4000" b="0" i="0" spc="0">
                <a:solidFill>
                  <a:srgbClr val="FFFFFF"/>
                </a:solidFill>
                <a:latin typeface="+mn-lt"/>
                <a:cs typeface="Cambria"/>
              </a:defRPr>
            </a:lvl1pPr>
          </a:lstStyle>
          <a:p>
            <a:r>
              <a:rPr lang="fi-FI"/>
              <a:t>Muokkaa perustyylejä naps.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998961" y="6377916"/>
            <a:ext cx="1356360" cy="262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 spc="80">
                <a:solidFill>
                  <a:srgbClr val="FFFFFF"/>
                </a:solidFill>
                <a:latin typeface="+mn-lt"/>
                <a:ea typeface="Arial" charset="0"/>
                <a:cs typeface="Cambria"/>
              </a:defRPr>
            </a:lvl1pPr>
          </a:lstStyle>
          <a:p>
            <a:fld id="{5996E29E-6290-2340-B1E0-4889086377DB}" type="datetime1">
              <a:rPr lang="fi-FI" smtClean="0"/>
              <a:pPr/>
              <a:t>16.4.2018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5385" y="6377916"/>
            <a:ext cx="296551" cy="262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 spc="80">
                <a:solidFill>
                  <a:srgbClr val="FFFFFF"/>
                </a:solidFill>
                <a:latin typeface="+mn-lt"/>
                <a:ea typeface="Arial" charset="0"/>
                <a:cs typeface="Cambria"/>
              </a:defRPr>
            </a:lvl1pPr>
          </a:lstStyle>
          <a:p>
            <a:fld id="{0BC05F23-9948-9C48-82BF-76A5EF201BA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75840" y="2082800"/>
            <a:ext cx="7723122" cy="3200400"/>
          </a:xfrm>
        </p:spPr>
        <p:txBody>
          <a:bodyPr anchor="ctr">
            <a:normAutofit/>
          </a:bodyPr>
          <a:lstStyle>
            <a:lvl1pPr algn="ctr">
              <a:defRPr sz="4000" b="0" i="0" spc="0">
                <a:solidFill>
                  <a:schemeClr val="tx1"/>
                </a:solidFill>
                <a:latin typeface="+mn-lt"/>
                <a:cs typeface="Cambria"/>
              </a:defRPr>
            </a:lvl1pPr>
          </a:lstStyle>
          <a:p>
            <a:r>
              <a:rPr lang="fi-FI"/>
              <a:t>Muokkaa perustyylejä naps.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998961" y="6377916"/>
            <a:ext cx="1356360" cy="262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 spc="80">
                <a:solidFill>
                  <a:schemeClr val="tx1"/>
                </a:solidFill>
                <a:latin typeface="+mn-lt"/>
                <a:ea typeface="Arial" charset="0"/>
                <a:cs typeface="Cambria"/>
              </a:defRPr>
            </a:lvl1pPr>
          </a:lstStyle>
          <a:p>
            <a:fld id="{5996E29E-6290-2340-B1E0-4889086377DB}" type="datetime1">
              <a:rPr lang="fi-FI" smtClean="0"/>
              <a:pPr/>
              <a:t>16.4.2018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5385" y="6377916"/>
            <a:ext cx="296551" cy="262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 spc="80">
                <a:solidFill>
                  <a:schemeClr val="tx1"/>
                </a:solidFill>
                <a:latin typeface="+mn-lt"/>
                <a:ea typeface="Arial" charset="0"/>
                <a:cs typeface="Cambria"/>
              </a:defRPr>
            </a:lvl1pPr>
          </a:lstStyle>
          <a:p>
            <a:fld id="{0BC05F23-9948-9C48-82BF-76A5EF201BA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9998961" y="6377916"/>
            <a:ext cx="1356360" cy="262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 spc="80">
                <a:solidFill>
                  <a:srgbClr val="FFFFFF"/>
                </a:solidFill>
                <a:latin typeface="+mn-lt"/>
                <a:ea typeface="Arial" charset="0"/>
                <a:cs typeface="Cambria"/>
              </a:defRPr>
            </a:lvl1pPr>
          </a:lstStyle>
          <a:p>
            <a:fld id="{5996E29E-6290-2340-B1E0-4889086377DB}" type="datetime1">
              <a:rPr lang="fi-FI" smtClean="0"/>
              <a:pPr/>
              <a:t>16.4.2018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5385" y="6377916"/>
            <a:ext cx="296551" cy="262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 spc="80">
                <a:solidFill>
                  <a:srgbClr val="FFFFFF"/>
                </a:solidFill>
                <a:latin typeface="+mn-lt"/>
                <a:ea typeface="Arial" charset="0"/>
                <a:cs typeface="Cambria"/>
              </a:defRPr>
            </a:lvl1pPr>
          </a:lstStyle>
          <a:p>
            <a:fld id="{0BC05F23-9948-9C48-82BF-76A5EF201B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75840" y="2082800"/>
            <a:ext cx="7723122" cy="3200400"/>
          </a:xfrm>
        </p:spPr>
        <p:txBody>
          <a:bodyPr anchor="ctr">
            <a:normAutofit/>
          </a:bodyPr>
          <a:lstStyle>
            <a:lvl1pPr algn="ctr">
              <a:defRPr sz="4000" b="0" i="0" spc="0">
                <a:solidFill>
                  <a:srgbClr val="FFFFFF"/>
                </a:solidFill>
                <a:latin typeface="+mn-lt"/>
                <a:cs typeface="Cambria"/>
              </a:defRPr>
            </a:lvl1pPr>
          </a:lstStyle>
          <a:p>
            <a:r>
              <a:rPr lang="fi-FI"/>
              <a:t>Muokkaa perustyylejä naps.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9998961" y="6377916"/>
            <a:ext cx="1356360" cy="262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 spc="80">
                <a:solidFill>
                  <a:srgbClr val="FFFFFF"/>
                </a:solidFill>
                <a:latin typeface="+mn-lt"/>
                <a:ea typeface="Arial" charset="0"/>
                <a:cs typeface="Cambria"/>
              </a:defRPr>
            </a:lvl1pPr>
          </a:lstStyle>
          <a:p>
            <a:fld id="{5996E29E-6290-2340-B1E0-4889086377DB}" type="datetime1">
              <a:rPr lang="fi-FI" smtClean="0"/>
              <a:pPr/>
              <a:t>16.4.2018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5385" y="6377916"/>
            <a:ext cx="296551" cy="262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 spc="80">
                <a:solidFill>
                  <a:srgbClr val="FFFFFF"/>
                </a:solidFill>
                <a:latin typeface="+mn-lt"/>
                <a:ea typeface="Arial" charset="0"/>
                <a:cs typeface="Cambria"/>
              </a:defRPr>
            </a:lvl1pPr>
          </a:lstStyle>
          <a:p>
            <a:fld id="{0BC05F23-9948-9C48-82BF-76A5EF201B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75840" y="2082800"/>
            <a:ext cx="7723122" cy="3200400"/>
          </a:xfrm>
        </p:spPr>
        <p:txBody>
          <a:bodyPr anchor="ctr">
            <a:normAutofit/>
          </a:bodyPr>
          <a:lstStyle>
            <a:lvl1pPr algn="ctr">
              <a:defRPr sz="4000" b="0" i="0" spc="0">
                <a:solidFill>
                  <a:srgbClr val="FFFFFF"/>
                </a:solidFill>
                <a:latin typeface="+mn-lt"/>
                <a:cs typeface="Cambria"/>
              </a:defRPr>
            </a:lvl1pPr>
          </a:lstStyle>
          <a:p>
            <a:r>
              <a:rPr lang="fi-FI"/>
              <a:t>Muokkaa perustyylejä naps.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09970"/>
            <a:ext cx="10515600" cy="108071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fi-FI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13471"/>
            <a:ext cx="10515600" cy="42634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9997441" y="6377916"/>
            <a:ext cx="1356360" cy="262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 spc="80">
                <a:solidFill>
                  <a:schemeClr val="tx1"/>
                </a:solidFill>
                <a:latin typeface="+mn-lt"/>
                <a:ea typeface="Arial" charset="0"/>
                <a:cs typeface="Cambria"/>
              </a:defRPr>
            </a:lvl1pPr>
          </a:lstStyle>
          <a:p>
            <a:fld id="{5996E29E-6290-2340-B1E0-4889086377DB}" type="datetime1">
              <a:rPr lang="fi-FI" smtClean="0"/>
              <a:pPr/>
              <a:t>16.4.2018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5385" y="6377916"/>
            <a:ext cx="296551" cy="262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 spc="80">
                <a:solidFill>
                  <a:schemeClr val="tx1"/>
                </a:solidFill>
                <a:latin typeface="+mn-lt"/>
                <a:ea typeface="Arial" charset="0"/>
                <a:cs typeface="Cambria"/>
              </a:defRPr>
            </a:lvl1pPr>
          </a:lstStyle>
          <a:p>
            <a:fld id="{0BC05F23-9948-9C48-82BF-76A5EF201B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70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10" r:id="rId2"/>
    <p:sldLayoutId id="2147483728" r:id="rId3"/>
    <p:sldLayoutId id="2147483679" r:id="rId4"/>
    <p:sldLayoutId id="2147483693" r:id="rId5"/>
    <p:sldLayoutId id="2147483723" r:id="rId6"/>
    <p:sldLayoutId id="2147483702" r:id="rId7"/>
    <p:sldLayoutId id="2147483701" r:id="rId8"/>
    <p:sldLayoutId id="2147483724" r:id="rId9"/>
    <p:sldLayoutId id="2147483703" r:id="rId10"/>
    <p:sldLayoutId id="2147483704" r:id="rId11"/>
    <p:sldLayoutId id="2147483725" r:id="rId12"/>
    <p:sldLayoutId id="2147483711" r:id="rId13"/>
    <p:sldLayoutId id="2147483705" r:id="rId14"/>
    <p:sldLayoutId id="2147483698" r:id="rId15"/>
    <p:sldLayoutId id="2147483680" r:id="rId16"/>
    <p:sldLayoutId id="2147483699" r:id="rId17"/>
    <p:sldLayoutId id="2147483706" r:id="rId18"/>
    <p:sldLayoutId id="2147483707" r:id="rId19"/>
    <p:sldLayoutId id="2147483676" r:id="rId20"/>
    <p:sldLayoutId id="2147483695" r:id="rId21"/>
    <p:sldLayoutId id="2147483708" r:id="rId22"/>
    <p:sldLayoutId id="2147483677" r:id="rId23"/>
    <p:sldLayoutId id="2147483733" r:id="rId24"/>
    <p:sldLayoutId id="2147483721" r:id="rId25"/>
    <p:sldLayoutId id="2147483734" r:id="rId2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50">
          <a:solidFill>
            <a:schemeClr val="tx1"/>
          </a:solidFill>
          <a:latin typeface="+mn-lt"/>
          <a:ea typeface="Arial" charset="0"/>
          <a:cs typeface="Cambria"/>
        </a:defRPr>
      </a:lvl1pPr>
    </p:titleStyle>
    <p:bodyStyle>
      <a:lvl1pPr marL="365125" indent="-365125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SzPct val="90000"/>
        <a:buFontTx/>
        <a:buBlip>
          <a:blip r:embed="rId28"/>
        </a:buBlip>
        <a:tabLst/>
        <a:defRPr sz="2800" b="0" i="0" kern="1200">
          <a:solidFill>
            <a:schemeClr val="tx1"/>
          </a:solidFill>
          <a:latin typeface="+mn-lt"/>
          <a:ea typeface="Arial" charset="0"/>
          <a:cs typeface="Cambria"/>
        </a:defRPr>
      </a:lvl1pPr>
      <a:lvl2pPr marL="669925" indent="-304800" algn="l" defTabSz="914400" rtl="0" eaLnBrk="1" latinLnBrk="0" hangingPunct="1">
        <a:lnSpc>
          <a:spcPct val="100000"/>
        </a:lnSpc>
        <a:spcBef>
          <a:spcPts val="500"/>
        </a:spcBef>
        <a:spcAft>
          <a:spcPts val="1500"/>
        </a:spcAft>
        <a:buSzPct val="80000"/>
        <a:buFontTx/>
        <a:buBlip>
          <a:blip r:embed="rId28"/>
        </a:buBlip>
        <a:tabLst/>
        <a:defRPr sz="2400" b="0" i="0" kern="1200">
          <a:solidFill>
            <a:schemeClr val="tx1"/>
          </a:solidFill>
          <a:latin typeface="+mn-lt"/>
          <a:ea typeface="Arial" charset="0"/>
          <a:cs typeface="Cambria"/>
        </a:defRPr>
      </a:lvl2pPr>
      <a:lvl3pPr marL="933450" indent="-263525" algn="l" defTabSz="914400" rtl="0" eaLnBrk="1" latinLnBrk="0" hangingPunct="1">
        <a:lnSpc>
          <a:spcPct val="100000"/>
        </a:lnSpc>
        <a:spcBef>
          <a:spcPts val="500"/>
        </a:spcBef>
        <a:spcAft>
          <a:spcPts val="1500"/>
        </a:spcAft>
        <a:buSzPct val="80000"/>
        <a:buFontTx/>
        <a:buBlip>
          <a:blip r:embed="rId28"/>
        </a:buBlip>
        <a:tabLst/>
        <a:defRPr sz="2200" b="0" i="0" kern="1200">
          <a:solidFill>
            <a:schemeClr val="tx1"/>
          </a:solidFill>
          <a:latin typeface="+mn-lt"/>
          <a:ea typeface="Arial" charset="0"/>
          <a:cs typeface="Cambria"/>
        </a:defRPr>
      </a:lvl3pPr>
      <a:lvl4pPr marL="1208088" indent="-274638" algn="l" defTabSz="914400" rtl="0" eaLnBrk="1" latinLnBrk="0" hangingPunct="1">
        <a:lnSpc>
          <a:spcPct val="100000"/>
        </a:lnSpc>
        <a:spcBef>
          <a:spcPts val="500"/>
        </a:spcBef>
        <a:spcAft>
          <a:spcPts val="1500"/>
        </a:spcAft>
        <a:buSzPct val="80000"/>
        <a:buFontTx/>
        <a:buBlip>
          <a:blip r:embed="rId28"/>
        </a:buBlip>
        <a:tabLst/>
        <a:defRPr sz="2000" b="0" i="0" kern="1200">
          <a:solidFill>
            <a:schemeClr val="tx1"/>
          </a:solidFill>
          <a:latin typeface="+mn-lt"/>
          <a:ea typeface="Arial" charset="0"/>
          <a:cs typeface="Cambria"/>
        </a:defRPr>
      </a:lvl4pPr>
      <a:lvl5pPr marL="1473200" indent="-265113" algn="l" defTabSz="914400" rtl="0" eaLnBrk="1" latinLnBrk="0" hangingPunct="1">
        <a:lnSpc>
          <a:spcPct val="100000"/>
        </a:lnSpc>
        <a:spcBef>
          <a:spcPts val="500"/>
        </a:spcBef>
        <a:spcAft>
          <a:spcPts val="1500"/>
        </a:spcAft>
        <a:buSzPct val="80000"/>
        <a:buFontTx/>
        <a:buBlip>
          <a:blip r:embed="rId28"/>
        </a:buBlip>
        <a:tabLst/>
        <a:defRPr sz="2000" b="0" i="0" kern="1200">
          <a:solidFill>
            <a:schemeClr val="tx1"/>
          </a:solidFill>
          <a:latin typeface="+mn-lt"/>
          <a:ea typeface="Arial" charset="0"/>
          <a:cs typeface="Cambri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hyperlink" Target="https://sportti.sharepoint.com/ryhmatyotilat/vaikuttaminen_/Jaetut%20asiakirjat/Yhteiskunnalliset%20prosessit/Vaikuttamisen%20tietosivut/Lasten%20ja%20nuorten%20liike%20tavoitteiden%20kuvaukset.docx?d=w39c5032c2fe64242be9cf97744f725b4" TargetMode="External"/><Relationship Id="rId7" Type="http://schemas.openxmlformats.org/officeDocument/2006/relationships/image" Target="../media/image29.png"/><Relationship Id="rId2" Type="http://schemas.openxmlformats.org/officeDocument/2006/relationships/hyperlink" Target="https://sportti.sharepoint.com/ryhmatyotilat/vaikuttaminen_/Jaetut%20asiakirjat/Yhteiskunnalliset%20prosessit/Vaikuttamisen%20tietosivut/Pelikirja%20Lasten%20ja%20nuorten%20liike.docx?d=w78b57e106dd14cffa6a362a98554b55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slide" Target="slide2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slide" Target="slide20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23"/>
          </p:nvPr>
        </p:nvSpPr>
        <p:spPr>
          <a:xfrm>
            <a:off x="4659549" y="1005840"/>
            <a:ext cx="7217923" cy="3273734"/>
          </a:xfrm>
        </p:spPr>
        <p:txBody>
          <a:bodyPr>
            <a:normAutofit/>
          </a:bodyPr>
          <a:lstStyle/>
          <a:p>
            <a:r>
              <a:rPr lang="fi-FI" dirty="0"/>
              <a:t>Yhteiskuntasuhteet</a:t>
            </a:r>
          </a:p>
          <a:p>
            <a:r>
              <a:rPr lang="fi-FI" dirty="0"/>
              <a:t>- Eduskuntavaalit 2019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67DFE537-19E7-46C6-89E4-FBF6C2049A05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4694755" y="4557413"/>
            <a:ext cx="6582845" cy="1264268"/>
          </a:xfrm>
        </p:spPr>
        <p:txBody>
          <a:bodyPr/>
          <a:lstStyle/>
          <a:p>
            <a:r>
              <a:rPr lang="fi-FI" dirty="0"/>
              <a:t>Liikunnan ja urheilun webinaari 9.4.2018</a:t>
            </a:r>
          </a:p>
        </p:txBody>
      </p:sp>
    </p:spTree>
    <p:extLst>
      <p:ext uri="{BB962C8B-B14F-4D97-AF65-F5344CB8AC3E}">
        <p14:creationId xmlns:p14="http://schemas.microsoft.com/office/powerpoint/2010/main" val="812359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0A6FC2-8947-4913-8D68-5F8A23A7A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082800"/>
            <a:ext cx="7620000" cy="3200400"/>
          </a:xfrm>
        </p:spPr>
        <p:txBody>
          <a:bodyPr/>
          <a:lstStyle/>
          <a:p>
            <a:r>
              <a:rPr lang="fi-FI" dirty="0"/>
              <a:t>Miksi?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3FC66F4-1742-437F-95C3-CB417D75F6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96E29E-6290-2340-B1E0-4889086377DB}" type="datetime1">
              <a:rPr lang="fi-FI" smtClean="0"/>
              <a:pPr/>
              <a:t>16.4.2018</a:t>
            </a:fld>
            <a:endParaRPr lang="en-US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DFA6778-4731-402D-8AC3-78ADD51FE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C05F23-9948-9C48-82BF-76A5EF201BA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Kuva 7" descr="Kuva, joka sisältää kohteen karhu, eläin, nisäkäs, ulko&#10;&#10;Kuvaus luotu, erittäin korkea luotettavuus">
            <a:extLst>
              <a:ext uri="{FF2B5EF4-FFF2-40B4-BE49-F238E27FC236}">
                <a16:creationId xmlns:a16="http://schemas.microsoft.com/office/drawing/2014/main" id="{80D73329-E258-4357-ACFA-E5FA03E64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48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0B2FB8CC-F20C-4C95-ABC2-EDDB268C0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913" y="178788"/>
            <a:ext cx="8916173" cy="6500423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50AFFE79-6711-46E2-9A0C-F7B12FA1AC91}"/>
              </a:ext>
            </a:extLst>
          </p:cNvPr>
          <p:cNvSpPr txBox="1"/>
          <p:nvPr/>
        </p:nvSpPr>
        <p:spPr>
          <a:xfrm>
            <a:off x="252996" y="1096669"/>
            <a:ext cx="2769833" cy="954107"/>
          </a:xfrm>
          <a:prstGeom prst="rect">
            <a:avLst/>
          </a:prstGeom>
          <a:solidFill>
            <a:srgbClr val="B8D9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fi-FI" sz="2800" dirty="0"/>
              <a:t>Terveydenhuolto-menot n. 14 mrd.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1893503-CF9F-4BD7-8E1E-B0BAEE344030}"/>
              </a:ext>
            </a:extLst>
          </p:cNvPr>
          <p:cNvSpPr txBox="1"/>
          <p:nvPr/>
        </p:nvSpPr>
        <p:spPr>
          <a:xfrm>
            <a:off x="252995" y="2197500"/>
            <a:ext cx="2769833" cy="1815882"/>
          </a:xfrm>
          <a:prstGeom prst="rect">
            <a:avLst/>
          </a:prstGeom>
          <a:solidFill>
            <a:srgbClr val="B8D9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fi-FI" sz="2800" dirty="0"/>
              <a:t>Liian vähäisen liikunnan kustannukset: </a:t>
            </a:r>
          </a:p>
          <a:p>
            <a:r>
              <a:rPr lang="fi-FI" sz="2800"/>
              <a:t>3-7,5 mrd.</a:t>
            </a:r>
            <a:endParaRPr lang="fi-FI" sz="2800" dirty="0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7405A855-B523-4C40-899C-D3496DA38833}"/>
              </a:ext>
            </a:extLst>
          </p:cNvPr>
          <p:cNvGrpSpPr/>
          <p:nvPr/>
        </p:nvGrpSpPr>
        <p:grpSpPr>
          <a:xfrm rot="17785676">
            <a:off x="9744359" y="1498287"/>
            <a:ext cx="1450506" cy="613490"/>
            <a:chOff x="7622809" y="1267429"/>
            <a:chExt cx="1450506" cy="613490"/>
          </a:xfrm>
        </p:grpSpPr>
        <p:sp>
          <p:nvSpPr>
            <p:cNvPr id="7" name="AutoShape 8">
              <a:extLst>
                <a:ext uri="{FF2B5EF4-FFF2-40B4-BE49-F238E27FC236}">
                  <a16:creationId xmlns:a16="http://schemas.microsoft.com/office/drawing/2014/main" id="{1801D170-64D3-4603-B7D9-8D61CF7812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60505">
              <a:off x="7641360" y="1350558"/>
              <a:ext cx="1413404" cy="447232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rgbClr val="549BBC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1800" b="1" dirty="0">
                  <a:solidFill>
                    <a:srgbClr val="549BB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DEMO</a:t>
              </a:r>
              <a:endParaRPr lang="en-GB" altLang="en-US" sz="2800" b="1" dirty="0">
                <a:solidFill>
                  <a:srgbClr val="549BB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9" name="Picture 9" descr="stamp-effects3">
              <a:extLst>
                <a:ext uri="{FF2B5EF4-FFF2-40B4-BE49-F238E27FC236}">
                  <a16:creationId xmlns:a16="http://schemas.microsoft.com/office/drawing/2014/main" id="{73EDA679-8287-466E-989A-999ABC04A5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60505">
              <a:off x="7622809" y="1267429"/>
              <a:ext cx="1450506" cy="613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7079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5B13309D-AE3D-41B0-B441-E439F0209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241" y="41616"/>
            <a:ext cx="8969517" cy="6774767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A61EA301-F060-4117-AF99-AA23B47FDBF2}"/>
              </a:ext>
            </a:extLst>
          </p:cNvPr>
          <p:cNvSpPr txBox="1"/>
          <p:nvPr/>
        </p:nvSpPr>
        <p:spPr>
          <a:xfrm>
            <a:off x="252996" y="1096669"/>
            <a:ext cx="2769833" cy="954107"/>
          </a:xfrm>
          <a:prstGeom prst="rect">
            <a:avLst/>
          </a:prstGeom>
          <a:solidFill>
            <a:srgbClr val="B8D9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fi-FI" sz="2800" dirty="0"/>
              <a:t>Terveydenhuolto-menot n. xx mrd.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6C28AB52-7935-4E41-A774-C54E0094B352}"/>
              </a:ext>
            </a:extLst>
          </p:cNvPr>
          <p:cNvSpPr txBox="1"/>
          <p:nvPr/>
        </p:nvSpPr>
        <p:spPr>
          <a:xfrm>
            <a:off x="252995" y="2197500"/>
            <a:ext cx="2769833" cy="954107"/>
          </a:xfrm>
          <a:prstGeom prst="rect">
            <a:avLst/>
          </a:prstGeom>
          <a:solidFill>
            <a:srgbClr val="B8D9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fi-FI" sz="2800" dirty="0"/>
              <a:t>Aikuisväestön työkyky 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76E7EE64-69C9-4A3E-A38D-0DDB4DB3334F}"/>
              </a:ext>
            </a:extLst>
          </p:cNvPr>
          <p:cNvGrpSpPr/>
          <p:nvPr/>
        </p:nvGrpSpPr>
        <p:grpSpPr>
          <a:xfrm rot="17785676">
            <a:off x="9744359" y="1498287"/>
            <a:ext cx="1450506" cy="613490"/>
            <a:chOff x="7622809" y="1267429"/>
            <a:chExt cx="1450506" cy="613490"/>
          </a:xfrm>
        </p:grpSpPr>
        <p:sp>
          <p:nvSpPr>
            <p:cNvPr id="8" name="AutoShape 8">
              <a:extLst>
                <a:ext uri="{FF2B5EF4-FFF2-40B4-BE49-F238E27FC236}">
                  <a16:creationId xmlns:a16="http://schemas.microsoft.com/office/drawing/2014/main" id="{5EED8C04-ADAB-4E83-A271-12EC5FA594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60505">
              <a:off x="7641360" y="1350558"/>
              <a:ext cx="1413404" cy="447232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rgbClr val="549BBC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1800" b="1" dirty="0">
                  <a:solidFill>
                    <a:srgbClr val="549BB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DEMO</a:t>
              </a:r>
              <a:endParaRPr lang="en-GB" altLang="en-US" sz="2800" b="1" dirty="0">
                <a:solidFill>
                  <a:srgbClr val="549BB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" name="Picture 9" descr="stamp-effects3">
              <a:extLst>
                <a:ext uri="{FF2B5EF4-FFF2-40B4-BE49-F238E27FC236}">
                  <a16:creationId xmlns:a16="http://schemas.microsoft.com/office/drawing/2014/main" id="{AEB30848-4E18-4EDC-B98A-BBC867B59B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60505">
              <a:off x="7622809" y="1267429"/>
              <a:ext cx="1450506" cy="613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987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FA3A5871-9AF0-4B47-A3BD-8A242D914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707" y="79720"/>
            <a:ext cx="9068586" cy="6698560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BFAC13BB-0537-4FEF-92D9-24243AB12BED}"/>
              </a:ext>
            </a:extLst>
          </p:cNvPr>
          <p:cNvSpPr txBox="1"/>
          <p:nvPr/>
        </p:nvSpPr>
        <p:spPr>
          <a:xfrm>
            <a:off x="252996" y="1096669"/>
            <a:ext cx="2769833" cy="954107"/>
          </a:xfrm>
          <a:prstGeom prst="rect">
            <a:avLst/>
          </a:prstGeom>
          <a:solidFill>
            <a:srgbClr val="B8D9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fi-FI" sz="2800" dirty="0"/>
              <a:t>Terveydenhuolto-menot n. xx mrd.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B7520ED4-F367-4705-9A00-3F3529CBD0C7}"/>
              </a:ext>
            </a:extLst>
          </p:cNvPr>
          <p:cNvSpPr txBox="1"/>
          <p:nvPr/>
        </p:nvSpPr>
        <p:spPr>
          <a:xfrm>
            <a:off x="252995" y="2197500"/>
            <a:ext cx="2769833" cy="954107"/>
          </a:xfrm>
          <a:prstGeom prst="rect">
            <a:avLst/>
          </a:prstGeom>
          <a:solidFill>
            <a:srgbClr val="B8D9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fi-FI" sz="2800" dirty="0"/>
              <a:t>Aikuisväestön työkyky xx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1A04F8D4-0E45-4FC1-B2B6-D129D09CD8C6}"/>
              </a:ext>
            </a:extLst>
          </p:cNvPr>
          <p:cNvGrpSpPr/>
          <p:nvPr/>
        </p:nvGrpSpPr>
        <p:grpSpPr>
          <a:xfrm rot="17785676">
            <a:off x="9744359" y="1498287"/>
            <a:ext cx="1450506" cy="613490"/>
            <a:chOff x="7622809" y="1267429"/>
            <a:chExt cx="1450506" cy="613490"/>
          </a:xfrm>
        </p:grpSpPr>
        <p:sp>
          <p:nvSpPr>
            <p:cNvPr id="7" name="AutoShape 8">
              <a:extLst>
                <a:ext uri="{FF2B5EF4-FFF2-40B4-BE49-F238E27FC236}">
                  <a16:creationId xmlns:a16="http://schemas.microsoft.com/office/drawing/2014/main" id="{A4085070-F569-4109-9FFB-1F3ACB1E4C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60505">
              <a:off x="7641360" y="1350558"/>
              <a:ext cx="1413404" cy="447232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rgbClr val="549BBC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1800" b="1" dirty="0">
                  <a:solidFill>
                    <a:srgbClr val="549BB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DEMO</a:t>
              </a:r>
              <a:endParaRPr lang="en-GB" altLang="en-US" sz="2800" b="1" dirty="0">
                <a:solidFill>
                  <a:srgbClr val="549BB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" name="Picture 9" descr="stamp-effects3">
              <a:extLst>
                <a:ext uri="{FF2B5EF4-FFF2-40B4-BE49-F238E27FC236}">
                  <a16:creationId xmlns:a16="http://schemas.microsoft.com/office/drawing/2014/main" id="{9870CD9C-A9B3-4258-A1B5-04DBC42012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60505">
              <a:off x="7622809" y="1267429"/>
              <a:ext cx="1450506" cy="613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783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8A780FB-BB50-4CE5-9AFA-A717415C3B8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96E29E-6290-2340-B1E0-4889086377DB}" type="datetime1">
              <a:rPr lang="fi-FI" smtClean="0"/>
              <a:pPr/>
              <a:t>16.4.2018</a:t>
            </a:fld>
            <a:endParaRPr lang="en-US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A4B50B8-4173-49C3-842B-A338F200DD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C05F23-9948-9C48-82BF-76A5EF201BA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CB406884-1ADD-45DB-8DBE-6DD2B9505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Tavoitteet</a:t>
            </a:r>
          </a:p>
        </p:txBody>
      </p:sp>
    </p:spTree>
    <p:extLst>
      <p:ext uri="{BB962C8B-B14F-4D97-AF65-F5344CB8AC3E}">
        <p14:creationId xmlns:p14="http://schemas.microsoft.com/office/powerpoint/2010/main" val="2805646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9136EB-DEE8-4B07-B77B-F81841FDB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217621"/>
            <a:ext cx="10182726" cy="811656"/>
          </a:xfrm>
        </p:spPr>
        <p:txBody>
          <a:bodyPr/>
          <a:lstStyle/>
          <a:p>
            <a:r>
              <a:rPr lang="fi-FI" dirty="0"/>
              <a:t>Tavoitteet: eduskuntavaalit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41B90B22-145B-4D72-8CAA-1B255A1C7113}"/>
              </a:ext>
            </a:extLst>
          </p:cNvPr>
          <p:cNvSpPr/>
          <p:nvPr/>
        </p:nvSpPr>
        <p:spPr>
          <a:xfrm>
            <a:off x="1284050" y="1721795"/>
            <a:ext cx="4027251" cy="116732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/>
              <a:t>Tehdään itse</a:t>
            </a: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584FF00D-883D-443B-9CA2-69698C6ED874}"/>
              </a:ext>
            </a:extLst>
          </p:cNvPr>
          <p:cNvSpPr/>
          <p:nvPr/>
        </p:nvSpPr>
        <p:spPr>
          <a:xfrm>
            <a:off x="6880699" y="1721795"/>
            <a:ext cx="4027251" cy="116732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>
                <a:solidFill>
                  <a:schemeClr val="accent1"/>
                </a:solidFill>
              </a:rPr>
              <a:t>Valtion tehtävä</a:t>
            </a: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D01AC07E-FDB4-43F1-8685-708DAC01881D}"/>
              </a:ext>
            </a:extLst>
          </p:cNvPr>
          <p:cNvSpPr/>
          <p:nvPr/>
        </p:nvSpPr>
        <p:spPr>
          <a:xfrm>
            <a:off x="4082374" y="4464995"/>
            <a:ext cx="4027251" cy="116732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/>
              <a:t>Tehdään yhdessä</a:t>
            </a:r>
          </a:p>
        </p:txBody>
      </p:sp>
    </p:spTree>
    <p:extLst>
      <p:ext uri="{BB962C8B-B14F-4D97-AF65-F5344CB8AC3E}">
        <p14:creationId xmlns:p14="http://schemas.microsoft.com/office/powerpoint/2010/main" val="63135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9136EB-DEE8-4B07-B77B-F81841FDB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217621"/>
            <a:ext cx="10182726" cy="811656"/>
          </a:xfrm>
        </p:spPr>
        <p:txBody>
          <a:bodyPr/>
          <a:lstStyle/>
          <a:p>
            <a:r>
              <a:rPr lang="fi-FI" dirty="0"/>
              <a:t>Lasten liike </a:t>
            </a:r>
            <a:r>
              <a:rPr lang="fi-FI" dirty="0">
                <a:solidFill>
                  <a:schemeClr val="tx1">
                    <a:lumMod val="60000"/>
                    <a:lumOff val="40000"/>
                  </a:schemeClr>
                </a:solidFill>
              </a:rPr>
              <a:t>– kaikki tavoitteet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DAE8A897-CA2F-4789-8EAD-F900E61B3B7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82253" y="2133876"/>
          <a:ext cx="11739683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5756">
                  <a:extLst>
                    <a:ext uri="{9D8B030D-6E8A-4147-A177-3AD203B41FA5}">
                      <a16:colId xmlns:a16="http://schemas.microsoft.com/office/drawing/2014/main" val="3738610693"/>
                    </a:ext>
                  </a:extLst>
                </a:gridCol>
                <a:gridCol w="1342417">
                  <a:extLst>
                    <a:ext uri="{9D8B030D-6E8A-4147-A177-3AD203B41FA5}">
                      <a16:colId xmlns:a16="http://schemas.microsoft.com/office/drawing/2014/main" val="155490786"/>
                    </a:ext>
                  </a:extLst>
                </a:gridCol>
                <a:gridCol w="1221510">
                  <a:extLst>
                    <a:ext uri="{9D8B030D-6E8A-4147-A177-3AD203B41FA5}">
                      <a16:colId xmlns:a16="http://schemas.microsoft.com/office/drawing/2014/main" val="2827625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Mitä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Miten/kuka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Toteutuma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296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Seurojen tukeminen iltapäivien harrastustoiminnan järjestämiseksi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Kunnat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326255"/>
                  </a:ext>
                </a:extLst>
              </a:tr>
              <a:tr h="3442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Koulujen iltapäivien (14-17) salivuorojen saaminen harrastekäyttöön.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Kunnat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703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Liikuntapaikkojen iltapäiväkäytön (14-17) muuttaminen maksuttomaksi lapsille ja nuorille.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kunnat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232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Pirstaleisen iltapäiväkerhojen rahoituksen kokoaminen yhteen.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i-FI" sz="1800" dirty="0"/>
                        <a:t>valtio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fi-FI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2044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Kuntien valtionosuuden osan kohdentaminen harrastamisen mahdollistamiseen kaikille lapsille</a:t>
                      </a:r>
                      <a:endParaRPr lang="fi-FI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Valtio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7712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Terveyden edistämisen resurssien osittainen kohdistaminen harrastustakuuseen.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Valtio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0990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Osana koulujen kunnostamista koulujen liikuntaolosuhteiden kehittäminen: </a:t>
                      </a:r>
                      <a:br>
                        <a:rPr lang="fi-F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i-F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painopisteeksi esimerkiksi viideksi vuodeksi.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valtio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9555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Toimeentulotuen hyödyntäminen: yhdenmukainen valtakunnallinen käytäntö harrastustoiminnan kulujen korvaamiseen.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valtio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8245394"/>
                  </a:ext>
                </a:extLst>
              </a:tr>
            </a:tbl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DD381AA-77CE-4B12-BFE6-D727E04EE02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96E29E-6290-2340-B1E0-4889086377DB}" type="datetime1">
              <a:rPr lang="fi-FI" smtClean="0"/>
              <a:pPr/>
              <a:t>16.4.2018</a:t>
            </a:fld>
            <a:endParaRPr lang="en-US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DBF5609-BF1F-4CBA-B307-E4FFDCCCA0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C05F23-9948-9C48-82BF-76A5EF201BA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952EF2AF-5ED0-4C63-9EFC-DC899EE3A97D}"/>
              </a:ext>
            </a:extLst>
          </p:cNvPr>
          <p:cNvSpPr/>
          <p:nvPr/>
        </p:nvSpPr>
        <p:spPr>
          <a:xfrm>
            <a:off x="582364" y="1328949"/>
            <a:ext cx="4305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000" dirty="0">
                <a:hlinkClick r:id="rId2"/>
              </a:rPr>
              <a:t>Lasten liikkeen tavoitteiden tietosivu &gt;&gt;</a:t>
            </a:r>
            <a:endParaRPr lang="fi-FI" sz="2000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8A311B4E-C0B6-4F86-A5C2-B87D606BAC11}"/>
              </a:ext>
            </a:extLst>
          </p:cNvPr>
          <p:cNvSpPr/>
          <p:nvPr/>
        </p:nvSpPr>
        <p:spPr>
          <a:xfrm>
            <a:off x="6096000" y="1318257"/>
            <a:ext cx="44626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000" dirty="0">
                <a:hlinkClick r:id="rId3"/>
              </a:rPr>
              <a:t>Lasten liikkeen tavoitteiden selityssivu &gt;&gt;</a:t>
            </a:r>
            <a:endParaRPr lang="fi-FI" sz="2000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2820BCC-751A-4534-91D0-032111C64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5543" y="-334264"/>
            <a:ext cx="2260386" cy="2260386"/>
          </a:xfrm>
          <a:prstGeom prst="rect">
            <a:avLst/>
          </a:prstGeom>
        </p:spPr>
      </p:pic>
      <p:pic>
        <p:nvPicPr>
          <p:cNvPr id="11" name="Kuva 10" descr="Jaa">
            <a:extLst>
              <a:ext uri="{FF2B5EF4-FFF2-40B4-BE49-F238E27FC236}">
                <a16:creationId xmlns:a16="http://schemas.microsoft.com/office/drawing/2014/main" id="{15F01470-D263-4193-B823-60D44241DE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2253" y="1325955"/>
            <a:ext cx="400111" cy="400111"/>
          </a:xfrm>
          <a:prstGeom prst="rect">
            <a:avLst/>
          </a:prstGeom>
        </p:spPr>
      </p:pic>
      <p:pic>
        <p:nvPicPr>
          <p:cNvPr id="12" name="Kuva 11" descr="Jaa">
            <a:extLst>
              <a:ext uri="{FF2B5EF4-FFF2-40B4-BE49-F238E27FC236}">
                <a16:creationId xmlns:a16="http://schemas.microsoft.com/office/drawing/2014/main" id="{D05E2362-9711-47C6-88A2-5FEA47B78F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95889" y="1331958"/>
            <a:ext cx="400111" cy="40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2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9136EB-DEE8-4B07-B77B-F81841FDB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217621"/>
            <a:ext cx="10182726" cy="811656"/>
          </a:xfrm>
        </p:spPr>
        <p:txBody>
          <a:bodyPr/>
          <a:lstStyle/>
          <a:p>
            <a:r>
              <a:rPr lang="fi-FI" dirty="0"/>
              <a:t>Yleiset</a:t>
            </a:r>
            <a:endParaRPr lang="fi-FI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DAE8A897-CA2F-4789-8EAD-F900E61B3B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7751298"/>
              </p:ext>
            </p:extLst>
          </p:nvPr>
        </p:nvGraphicFramePr>
        <p:xfrm>
          <a:off x="232619" y="1663976"/>
          <a:ext cx="11726761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6241">
                  <a:extLst>
                    <a:ext uri="{9D8B030D-6E8A-4147-A177-3AD203B41FA5}">
                      <a16:colId xmlns:a16="http://schemas.microsoft.com/office/drawing/2014/main" val="3738610693"/>
                    </a:ext>
                  </a:extLst>
                </a:gridCol>
                <a:gridCol w="1536970">
                  <a:extLst>
                    <a:ext uri="{9D8B030D-6E8A-4147-A177-3AD203B41FA5}">
                      <a16:colId xmlns:a16="http://schemas.microsoft.com/office/drawing/2014/main" val="155490786"/>
                    </a:ext>
                  </a:extLst>
                </a:gridCol>
                <a:gridCol w="2523550">
                  <a:extLst>
                    <a:ext uri="{9D8B030D-6E8A-4147-A177-3AD203B41FA5}">
                      <a16:colId xmlns:a16="http://schemas.microsoft.com/office/drawing/2014/main" val="26637520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sz="1600" dirty="0"/>
                        <a:t>Mitä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Miten/kuka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Mistä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296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Uusi rahoitus- ja arviointijärjestelmä</a:t>
                      </a:r>
                      <a:endParaRPr lang="fi-FI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Valtio, järjestöt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Selonteon yhteislausunto (YL), Olympia-komitean lausunto selonteosta (OL)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326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Muutetaan valtionavustuskäytäntöjä niin, että järjestöjen oma varainhankinta ei vähennä valtionavustuksen määrää. </a:t>
                      </a:r>
                      <a:endParaRPr lang="fi-F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Valtio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YL, OL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9720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Liikuntaa ja huippu-urheilua koordinoiva ja kehittävä poikkihallinnollinen elin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Valtio, järjestöt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YL, OL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8473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Liikunta ja urheilu otetaan osaksi eri hallinnonalojen toimintaa myös valtion budjetissa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Valtio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YL, OL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070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Kevennetään ja yhdenmukaistetaan kansalaistoiminnan sääntelyä;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Otetaan käyttöön yhdistystoiminnan portaali – kuuma linja esteiden ja hyvien käytäntöjen ilmoittamiseksi</a:t>
                      </a:r>
                      <a:endParaRPr lang="fi-F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Valtio, järjestöt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YL, OL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7038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Vapaaehtoisuus 2.0: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Valtio, järjestöt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YL, OL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896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Yhdenvertaisuus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YL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1452998"/>
                  </a:ext>
                </a:extLst>
              </a:tr>
            </a:tbl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DD381AA-77CE-4B12-BFE6-D727E04EE02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96E29E-6290-2340-B1E0-4889086377DB}" type="datetime1">
              <a:rPr lang="fi-FI" smtClean="0"/>
              <a:pPr/>
              <a:t>16.4.2018</a:t>
            </a:fld>
            <a:endParaRPr lang="en-US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DBF5609-BF1F-4CBA-B307-E4FFDCCCA0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C05F23-9948-9C48-82BF-76A5EF201BA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2820BCC-751A-4534-91D0-032111C64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3225" y="-334264"/>
            <a:ext cx="1932703" cy="193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r4_po5Y4bio3nZyxtnquE64LgvdSAAFmNVeh1cFIwBZ4qDldDhFcEX4BDigs9Uy9WTcYeUJnTXY0OQWgABDQByDsZztkdWaTmSqj_qyywyzQrpQhVei3p_CeIPgeYhMaUUUH6UBT">
            <a:extLst>
              <a:ext uri="{FF2B5EF4-FFF2-40B4-BE49-F238E27FC236}">
                <a16:creationId xmlns:a16="http://schemas.microsoft.com/office/drawing/2014/main" id="{B7EBEF77-2AD3-4DB4-9E07-DCD3FED74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97"/>
            <a:ext cx="12185256" cy="686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542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9136EB-DEE8-4B07-B77B-F81841FDB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217621"/>
            <a:ext cx="10182726" cy="811656"/>
          </a:xfrm>
        </p:spPr>
        <p:txBody>
          <a:bodyPr/>
          <a:lstStyle/>
          <a:p>
            <a:r>
              <a:rPr lang="fi-FI" dirty="0"/>
              <a:t>Lasten liike</a:t>
            </a:r>
            <a:endParaRPr lang="fi-FI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DAE8A897-CA2F-4789-8EAD-F900E61B3B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6107059"/>
              </p:ext>
            </p:extLst>
          </p:nvPr>
        </p:nvGraphicFramePr>
        <p:xfrm>
          <a:off x="182253" y="1686404"/>
          <a:ext cx="11739683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5756">
                  <a:extLst>
                    <a:ext uri="{9D8B030D-6E8A-4147-A177-3AD203B41FA5}">
                      <a16:colId xmlns:a16="http://schemas.microsoft.com/office/drawing/2014/main" val="3738610693"/>
                    </a:ext>
                  </a:extLst>
                </a:gridCol>
                <a:gridCol w="1342417">
                  <a:extLst>
                    <a:ext uri="{9D8B030D-6E8A-4147-A177-3AD203B41FA5}">
                      <a16:colId xmlns:a16="http://schemas.microsoft.com/office/drawing/2014/main" val="155490786"/>
                    </a:ext>
                  </a:extLst>
                </a:gridCol>
                <a:gridCol w="1221510">
                  <a:extLst>
                    <a:ext uri="{9D8B030D-6E8A-4147-A177-3AD203B41FA5}">
                      <a16:colId xmlns:a16="http://schemas.microsoft.com/office/drawing/2014/main" val="2827625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sz="1600" dirty="0"/>
                        <a:t>Mitä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Miten/kuka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Mistä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296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Pirstaleisen iltapäiväkerhojen rahoituksen kokoaminen yhteen.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i-FI" sz="1600" dirty="0"/>
                        <a:t>valtio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i-FI" sz="1600" dirty="0"/>
                        <a:t>LY, LO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2044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Kuntien valtionosuuden osan kohdentaminen harrastamisen mahdollistamiseen kaikille lapsille</a:t>
                      </a:r>
                      <a:endParaRPr lang="fi-FI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Valtio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Olympia-komitean toimisto (OK)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7712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Terveyden edistämisen resurssien osittainen kohdistaminen harrastustakuuseen.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Valtio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OK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0990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Osana koulujen kunnostamista koulujen liikuntaolosuhteiden kehittäminen: </a:t>
                      </a:r>
                      <a:br>
                        <a:rPr lang="fi-FI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i-FI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painopisteeksi esimerkiksi viideksi vuodeksi.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valtio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OK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9555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Toimeentulotuen hyödyntäminen: yhdenmukainen valtakunnallinen käytäntö harrastustoiminnan kulujen korvaamiseen.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valtio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OK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8245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Kansalaiskeskukset: opetuksen, liikunnan ja harrastamisen kannalta monikäyttöiset uudet koulukampukset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Kunnat, valtio?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LY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190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Harrastusmahdollisuus kaikille lapsille: Harrastuskoordinaattori jokaiseen kuntaan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Kunnat, valtio?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LY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1983907"/>
                  </a:ext>
                </a:extLst>
              </a:tr>
            </a:tbl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DD381AA-77CE-4B12-BFE6-D727E04EE02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96E29E-6290-2340-B1E0-4889086377DB}" type="datetime1">
              <a:rPr lang="fi-FI" smtClean="0"/>
              <a:pPr/>
              <a:t>16.4.2018</a:t>
            </a:fld>
            <a:endParaRPr lang="en-US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DBF5609-BF1F-4CBA-B307-E4FFDCCCA0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C05F23-9948-9C48-82BF-76A5EF201BA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2820BCC-751A-4534-91D0-032111C64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543" y="-334264"/>
            <a:ext cx="2260386" cy="226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3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wimming - 3629">
            <a:hlinkClick r:id="" action="ppaction://media"/>
            <a:extLst>
              <a:ext uri="{FF2B5EF4-FFF2-40B4-BE49-F238E27FC236}">
                <a16:creationId xmlns:a16="http://schemas.microsoft.com/office/drawing/2014/main" id="{CE5086B6-91BF-4B9A-AB8D-B1B863C0E00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FCB1C128-571E-4C26-8A40-980D517D0539}"/>
              </a:ext>
            </a:extLst>
          </p:cNvPr>
          <p:cNvSpPr txBox="1"/>
          <p:nvPr/>
        </p:nvSpPr>
        <p:spPr>
          <a:xfrm>
            <a:off x="537299" y="2362117"/>
            <a:ext cx="1111740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9900" dirty="0">
                <a:solidFill>
                  <a:schemeClr val="bg1"/>
                </a:solidFill>
              </a:rPr>
              <a:t>Tervetuloa</a:t>
            </a:r>
          </a:p>
        </p:txBody>
      </p:sp>
    </p:spTree>
    <p:extLst>
      <p:ext uri="{BB962C8B-B14F-4D97-AF65-F5344CB8AC3E}">
        <p14:creationId xmlns:p14="http://schemas.microsoft.com/office/powerpoint/2010/main" val="143669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9136EB-DEE8-4B07-B77B-F81841FDB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217621"/>
            <a:ext cx="10182726" cy="811656"/>
          </a:xfrm>
        </p:spPr>
        <p:txBody>
          <a:bodyPr>
            <a:normAutofit/>
          </a:bodyPr>
          <a:lstStyle/>
          <a:p>
            <a:r>
              <a:rPr lang="fi-FI" dirty="0"/>
              <a:t>Elinvoimainen seuratoiminta</a:t>
            </a:r>
            <a:endParaRPr lang="fi-FI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DD381AA-77CE-4B12-BFE6-D727E04EE02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96E29E-6290-2340-B1E0-4889086377DB}" type="datetime1">
              <a:rPr lang="fi-FI" smtClean="0"/>
              <a:pPr/>
              <a:t>16.4.2018</a:t>
            </a:fld>
            <a:endParaRPr lang="en-US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DBF5609-BF1F-4CBA-B307-E4FFDCCCA0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C05F23-9948-9C48-82BF-76A5EF201BA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442A52E-C04C-4FAD-BB7E-1B7CC23AC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8957" y="0"/>
            <a:ext cx="1463043" cy="1463043"/>
          </a:xfrm>
          <a:prstGeom prst="rect">
            <a:avLst/>
          </a:prstGeom>
        </p:spPr>
      </p:pic>
      <p:graphicFrame>
        <p:nvGraphicFramePr>
          <p:cNvPr id="13" name="Sisällön paikkamerkki 5">
            <a:extLst>
              <a:ext uri="{FF2B5EF4-FFF2-40B4-BE49-F238E27FC236}">
                <a16:creationId xmlns:a16="http://schemas.microsoft.com/office/drawing/2014/main" id="{9E07B3C5-9973-4D36-8B4E-8853499A88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7765231"/>
              </p:ext>
            </p:extLst>
          </p:nvPr>
        </p:nvGraphicFramePr>
        <p:xfrm>
          <a:off x="182253" y="1491256"/>
          <a:ext cx="11739683" cy="442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5756">
                  <a:extLst>
                    <a:ext uri="{9D8B030D-6E8A-4147-A177-3AD203B41FA5}">
                      <a16:colId xmlns:a16="http://schemas.microsoft.com/office/drawing/2014/main" val="3738610693"/>
                    </a:ext>
                  </a:extLst>
                </a:gridCol>
                <a:gridCol w="1342417">
                  <a:extLst>
                    <a:ext uri="{9D8B030D-6E8A-4147-A177-3AD203B41FA5}">
                      <a16:colId xmlns:a16="http://schemas.microsoft.com/office/drawing/2014/main" val="155490786"/>
                    </a:ext>
                  </a:extLst>
                </a:gridCol>
                <a:gridCol w="1221510">
                  <a:extLst>
                    <a:ext uri="{9D8B030D-6E8A-4147-A177-3AD203B41FA5}">
                      <a16:colId xmlns:a16="http://schemas.microsoft.com/office/drawing/2014/main" val="2827625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sz="1200" dirty="0"/>
                        <a:t>Mitä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Miten/kuka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Mistä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296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fi-FI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Seuratuen avustusmäärän nostaminen 4 000 0000 eurosta 6 000 000 euroon ja tuen laajentaminen kattamaan lasten ja nuorten liikunnan kehittämisen ohella myös aikuisten matalan kynnyksen harrastustoiminta.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valtio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LY, LO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9555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Kansalaistoiminnan autonomian ja </a:t>
                      </a:r>
                      <a:r>
                        <a:rPr lang="fi-FI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asiantemuksen</a:t>
                      </a:r>
                      <a:r>
                        <a:rPr lang="fi-FI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sekä kevyen hallinnon edistämiseksi siirretään nykyinen valtion seuratuki jaettavaksi Olympiakomiteasta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valtio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LO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8245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Vastuukysymysten kohtuullistaminen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valtio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OK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541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Seuratuen kohdentaminen valmentajien ja toimihenkilöiden osaamisen kehittämiseen siten, että osaamiseen kuuluu harrastajien osallistaminen.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valtio</a:t>
                      </a:r>
                      <a:endParaRPr lang="fi-FI" sz="1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OK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61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Valtion taloudellinen tuki seuroihin liittyvän tiedon digitaaliseen keräämiseen (yhdistysportaali?)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valtio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OK, LY, LO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536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Nostetaan seuroissa tapahtuvan vapaaehtoistyön tukemiseksi verovapaiden kilometrikorvausten enimmäismäärä 5.000 euroon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Valtio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LO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5206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valtionavustusjärjestelmän kehittäminen kannustamaan myös omaan varainhankintaan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valtio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LY, LO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968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Muutetaan valtionavustuskäytäntöjä niin, että järjestöjen oma varainhankinta ei vähennä valtionavustuksen määrää.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Valtio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LO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6851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Yhdistetään tukimuotoja, jotta toiminnan järjestäminen ei edellytä lukuisten hallinto-menetelmien osaamista.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Valtio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LO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728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Muutetaan tuloverolakia siten, että yksityishenkilön tai yrityksen antama lahjoitus liikuntaan ja urheiluun oikeuttaa verovähennykseen lahjoittajan verotuksessa.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Valtio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LO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81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27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9136EB-DEE8-4B07-B77B-F81841FDB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217621"/>
            <a:ext cx="10182726" cy="811656"/>
          </a:xfrm>
        </p:spPr>
        <p:txBody>
          <a:bodyPr/>
          <a:lstStyle/>
          <a:p>
            <a:r>
              <a:rPr lang="fi-FI" dirty="0"/>
              <a:t>Aktiivinen arki</a:t>
            </a:r>
            <a:endParaRPr lang="fi-FI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DD381AA-77CE-4B12-BFE6-D727E04EE02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96E29E-6290-2340-B1E0-4889086377DB}" type="datetime1">
              <a:rPr lang="fi-FI" smtClean="0"/>
              <a:pPr/>
              <a:t>16.4.2018</a:t>
            </a:fld>
            <a:endParaRPr lang="en-US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DBF5609-BF1F-4CBA-B307-E4FFDCCCA0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C05F23-9948-9C48-82BF-76A5EF201BA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77C13EF-5EED-414E-8289-2BF95E2A3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475" y="-63321"/>
            <a:ext cx="2287749" cy="1561381"/>
          </a:xfrm>
          <a:prstGeom prst="rect">
            <a:avLst/>
          </a:prstGeom>
        </p:spPr>
      </p:pic>
      <p:graphicFrame>
        <p:nvGraphicFramePr>
          <p:cNvPr id="15" name="Sisällön paikkamerkki 5">
            <a:extLst>
              <a:ext uri="{FF2B5EF4-FFF2-40B4-BE49-F238E27FC236}">
                <a16:creationId xmlns:a16="http://schemas.microsoft.com/office/drawing/2014/main" id="{E2397A99-7C78-4FEF-A5A3-E614FA8D38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5648595"/>
              </p:ext>
            </p:extLst>
          </p:nvPr>
        </p:nvGraphicFramePr>
        <p:xfrm>
          <a:off x="166553" y="1707213"/>
          <a:ext cx="11739683" cy="324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5756">
                  <a:extLst>
                    <a:ext uri="{9D8B030D-6E8A-4147-A177-3AD203B41FA5}">
                      <a16:colId xmlns:a16="http://schemas.microsoft.com/office/drawing/2014/main" val="3738610693"/>
                    </a:ext>
                  </a:extLst>
                </a:gridCol>
                <a:gridCol w="1342417">
                  <a:extLst>
                    <a:ext uri="{9D8B030D-6E8A-4147-A177-3AD203B41FA5}">
                      <a16:colId xmlns:a16="http://schemas.microsoft.com/office/drawing/2014/main" val="155490786"/>
                    </a:ext>
                  </a:extLst>
                </a:gridCol>
                <a:gridCol w="1221510">
                  <a:extLst>
                    <a:ext uri="{9D8B030D-6E8A-4147-A177-3AD203B41FA5}">
                      <a16:colId xmlns:a16="http://schemas.microsoft.com/office/drawing/2014/main" val="2827625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sz="1600" dirty="0"/>
                        <a:t>Mitä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Miten/kuka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Mistä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296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Olosuhdetyön ohjelma viideksi vuodeksi: lähiliikuntapaikat kuntoon viiden vuoden kunnostusohjelmalla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i-FI" sz="1600" dirty="0"/>
                        <a:t>valtio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fi-FI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2044917"/>
                  </a:ext>
                </a:extLst>
              </a:tr>
              <a:tr h="181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Seuratuen avustusmäärän nostaminen 4 000 0000 eurosta 6 000 000 euroon ja tuen laajentaminen kattamaan lasten ja nuorten liikunnan kehittämisen ohella myös aikuisten matalan kynnyksen harrastustoiminta.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valtio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i-FI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7712020"/>
                  </a:ext>
                </a:extLst>
              </a:tr>
              <a:tr h="181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Eri ikäisten yhdessä liikkuminen, perheliikunta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LY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2204458"/>
                  </a:ext>
                </a:extLst>
              </a:tr>
              <a:tr h="181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Monitoimiset liikuntaolosuhteet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Valtio, kunnat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LY, LO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50652"/>
                  </a:ext>
                </a:extLst>
              </a:tr>
              <a:tr h="181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Kävijälaskurit vaikeasti mitattaville liikuntapaikoille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Valtio, kunnat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LY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605775"/>
                  </a:ext>
                </a:extLst>
              </a:tr>
              <a:tr h="181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Liikuntaolosuhteiden vastuiden määrittely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Valtio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LY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498883"/>
                  </a:ext>
                </a:extLst>
              </a:tr>
              <a:tr h="181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Olosuhteiden luova ryhmä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LY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0336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49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9136EB-DEE8-4B07-B77B-F81841FDB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217621"/>
            <a:ext cx="10182726" cy="811656"/>
          </a:xfrm>
        </p:spPr>
        <p:txBody>
          <a:bodyPr/>
          <a:lstStyle/>
          <a:p>
            <a:r>
              <a:rPr lang="fi-FI" dirty="0"/>
              <a:t>Huippu-urheilu</a:t>
            </a:r>
            <a:endParaRPr lang="fi-FI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DD381AA-77CE-4B12-BFE6-D727E04EE02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96E29E-6290-2340-B1E0-4889086377DB}" type="datetime1">
              <a:rPr lang="fi-FI" smtClean="0"/>
              <a:pPr/>
              <a:t>16.4.2018</a:t>
            </a:fld>
            <a:endParaRPr lang="en-US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DBF5609-BF1F-4CBA-B307-E4FFDCCCA0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C05F23-9948-9C48-82BF-76A5EF201BAB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15" name="Sisällön paikkamerkki 5">
            <a:extLst>
              <a:ext uri="{FF2B5EF4-FFF2-40B4-BE49-F238E27FC236}">
                <a16:creationId xmlns:a16="http://schemas.microsoft.com/office/drawing/2014/main" id="{E2397A99-7C78-4FEF-A5A3-E614FA8D38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2554928"/>
              </p:ext>
            </p:extLst>
          </p:nvPr>
        </p:nvGraphicFramePr>
        <p:xfrm>
          <a:off x="182253" y="1139757"/>
          <a:ext cx="11739683" cy="4753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5756">
                  <a:extLst>
                    <a:ext uri="{9D8B030D-6E8A-4147-A177-3AD203B41FA5}">
                      <a16:colId xmlns:a16="http://schemas.microsoft.com/office/drawing/2014/main" val="3738610693"/>
                    </a:ext>
                  </a:extLst>
                </a:gridCol>
                <a:gridCol w="1342417">
                  <a:extLst>
                    <a:ext uri="{9D8B030D-6E8A-4147-A177-3AD203B41FA5}">
                      <a16:colId xmlns:a16="http://schemas.microsoft.com/office/drawing/2014/main" val="155490786"/>
                    </a:ext>
                  </a:extLst>
                </a:gridCol>
                <a:gridCol w="1221510">
                  <a:extLst>
                    <a:ext uri="{9D8B030D-6E8A-4147-A177-3AD203B41FA5}">
                      <a16:colId xmlns:a16="http://schemas.microsoft.com/office/drawing/2014/main" val="2827625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sz="1200" dirty="0"/>
                        <a:t>Mitä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Miten/kuka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Mistä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296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fi-FI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Monitoimiset liikunta- ja urheiluolosuhteet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valtio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LY, LO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326255"/>
                  </a:ext>
                </a:extLst>
              </a:tr>
              <a:tr h="3442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Valtion tulo- ja menoarvioon 2 miljoonan lisämääräraha 18-22 lahjakkaiden nuorten urheilijoiden tilanteen parantamiseksi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valtio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LY, LO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703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Urheilijoiden tapaturma- ja eläketurvan osalta normaalijärjestelmään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valtio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LY, LO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232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Urheilija-apurahoja voitava myöntää kahdeksi vuodeksi kerrallaan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i-FI" sz="1200" dirty="0"/>
                        <a:t>valtio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i-FI" sz="1200" dirty="0"/>
                        <a:t>LY, LO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2044917"/>
                  </a:ext>
                </a:extLst>
              </a:tr>
              <a:tr h="181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Urheilijaeläkkeiden parantaminen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valtio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LY, LO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7712020"/>
                  </a:ext>
                </a:extLst>
              </a:tr>
              <a:tr h="181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 huomioida urheilija-apurahoja tuloina myönnettäessä urheilijalle muita sosiaalietuuksia.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Valtio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LY, LO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953255"/>
                  </a:ext>
                </a:extLst>
              </a:tr>
              <a:tr h="181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Pidetään valtion tulo- ja menoarviossa vuosittain jaettava verovapaa urheilija-apuraha 2,2 miljoonassa eurossa.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Valtio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LO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471820"/>
                  </a:ext>
                </a:extLst>
              </a:tr>
              <a:tr h="181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Pidetään valtion tulo- ja menoarviossa vuosittain Urheilijoiden Ammattienedistämissäätiön (URA) avustus 300.000 eurossa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Valtio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LO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2108641"/>
                  </a:ext>
                </a:extLst>
              </a:tr>
              <a:tr h="181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Selvennetään johtamista: suomalaista huippu-urheilua johtaa Olympiakomitea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Valtio, OK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LO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397674"/>
                  </a:ext>
                </a:extLst>
              </a:tr>
              <a:tr h="181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Käynnistetään huippu-urheilulain valmistelutyö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Valtio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LO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06932"/>
                  </a:ext>
                </a:extLst>
              </a:tr>
              <a:tr h="181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Kasvatetaan vuosittain urheiluakatemioiden ja valmennuskeskusten toiminnan tukemiseen vuosittain jaettava summa 3 miljoonaan euroon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fi-FI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4899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Valtio</a:t>
                      </a:r>
                      <a:endParaRPr lang="fi-FI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fi-FI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4899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LO</a:t>
                      </a:r>
                      <a:endParaRPr lang="fi-FI" sz="12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6324475"/>
                  </a:ext>
                </a:extLst>
              </a:tr>
              <a:tr h="181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Korotetaan nuorten olympiavalmentajien palkkauksen tukeen tarkoitettu määräraha 4 miljoonaan, jotta </a:t>
                      </a:r>
                      <a:r>
                        <a:rPr lang="fi-FI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  <a:r>
                        <a:rPr lang="fi-FI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-valmentajia saadaan 200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fi-FI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4899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Valtio</a:t>
                      </a:r>
                      <a:endParaRPr lang="fi-FI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fi-FI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4899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LO</a:t>
                      </a:r>
                      <a:endParaRPr lang="fi-FI" sz="12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326064"/>
                  </a:ext>
                </a:extLst>
              </a:tr>
              <a:tr h="181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Vakinaistetaan perusasteen yläluokkien urheilukoulukokeilu ja kohdennetaan siihen määräraha, kuten urheilulukioihin.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fi-FI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4899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Valtio</a:t>
                      </a:r>
                      <a:endParaRPr lang="fi-FI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fi-FI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4899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LO</a:t>
                      </a:r>
                      <a:endParaRPr lang="fi-FI" sz="12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8500019"/>
                  </a:ext>
                </a:extLst>
              </a:tr>
              <a:tr h="181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Lisätään huippu-urheilun rahoitusta nykyisestä 30 miljoonaa euroa.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Rahoitus tulee kolmesta lähteestä: yleisistä budjettivaroista, rahapelitoiminnan voittovaroista ja Olympia-rahastosta.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fi-FI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899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Valtio</a:t>
                      </a:r>
                      <a:endParaRPr lang="fi-FI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fi-FI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899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LO</a:t>
                      </a:r>
                      <a:endParaRPr lang="fi-FI" sz="12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6095566"/>
                  </a:ext>
                </a:extLst>
              </a:tr>
            </a:tbl>
          </a:graphicData>
        </a:graphic>
      </p:graphicFrame>
      <p:pic>
        <p:nvPicPr>
          <p:cNvPr id="6" name="Kuva 5">
            <a:extLst>
              <a:ext uri="{FF2B5EF4-FFF2-40B4-BE49-F238E27FC236}">
                <a16:creationId xmlns:a16="http://schemas.microsoft.com/office/drawing/2014/main" id="{2F7A4984-DC9F-4C5C-885D-78660C9C6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0774" y="-151735"/>
            <a:ext cx="1481847" cy="148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1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0A6FC2-8947-4913-8D68-5F8A23A7A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8800" dirty="0"/>
              <a:t>Kiitos!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3FC66F4-1742-437F-95C3-CB417D75F6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96E29E-6290-2340-B1E0-4889086377DB}" type="datetime1">
              <a:rPr lang="fi-FI" smtClean="0"/>
              <a:pPr/>
              <a:t>16.4.2018</a:t>
            </a:fld>
            <a:endParaRPr lang="en-US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DFA6778-4731-402D-8AC3-78ADD51FE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C05F23-9948-9C48-82BF-76A5EF201BA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3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9135A7-1A66-4648-916F-B327FF014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437" y="3667328"/>
            <a:ext cx="8287288" cy="1615872"/>
          </a:xfrm>
        </p:spPr>
        <p:txBody>
          <a:bodyPr/>
          <a:lstStyle/>
          <a:p>
            <a:r>
              <a:rPr lang="fi-FI" dirty="0"/>
              <a:t>Yhteiskunnallinen työ</a:t>
            </a:r>
          </a:p>
        </p:txBody>
      </p:sp>
      <p:sp>
        <p:nvSpPr>
          <p:cNvPr id="5" name="Ajatuskupla: Pilvi 4">
            <a:extLst>
              <a:ext uri="{FF2B5EF4-FFF2-40B4-BE49-F238E27FC236}">
                <a16:creationId xmlns:a16="http://schemas.microsoft.com/office/drawing/2014/main" id="{5BA95EE7-5F24-4692-98F9-8A8A91088A6C}"/>
              </a:ext>
            </a:extLst>
          </p:cNvPr>
          <p:cNvSpPr/>
          <p:nvPr/>
        </p:nvSpPr>
        <p:spPr>
          <a:xfrm>
            <a:off x="8093414" y="1870152"/>
            <a:ext cx="3453319" cy="1404920"/>
          </a:xfrm>
          <a:prstGeom prst="cloudCallout">
            <a:avLst>
              <a:gd name="adj1" fmla="val -34917"/>
              <a:gd name="adj2" fmla="val 95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Yhteiskuntasuhteet</a:t>
            </a:r>
          </a:p>
        </p:txBody>
      </p:sp>
      <p:sp>
        <p:nvSpPr>
          <p:cNvPr id="6" name="Ajatuskupla: Pilvi 5">
            <a:extLst>
              <a:ext uri="{FF2B5EF4-FFF2-40B4-BE49-F238E27FC236}">
                <a16:creationId xmlns:a16="http://schemas.microsoft.com/office/drawing/2014/main" id="{FDFFBB22-DE21-4BBD-B554-36ED9EE21746}"/>
              </a:ext>
            </a:extLst>
          </p:cNvPr>
          <p:cNvSpPr/>
          <p:nvPr/>
        </p:nvSpPr>
        <p:spPr>
          <a:xfrm>
            <a:off x="4369340" y="1167692"/>
            <a:ext cx="3453319" cy="1404920"/>
          </a:xfrm>
          <a:prstGeom prst="cloudCallout">
            <a:avLst>
              <a:gd name="adj1" fmla="val -4495"/>
              <a:gd name="adj2" fmla="val 1165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Edunvalvonta</a:t>
            </a:r>
          </a:p>
        </p:txBody>
      </p:sp>
      <p:sp>
        <p:nvSpPr>
          <p:cNvPr id="7" name="Ajatuskupla: Pilvi 6">
            <a:extLst>
              <a:ext uri="{FF2B5EF4-FFF2-40B4-BE49-F238E27FC236}">
                <a16:creationId xmlns:a16="http://schemas.microsoft.com/office/drawing/2014/main" id="{DB8E7D68-BB5A-4A6A-88FD-843949E66035}"/>
              </a:ext>
            </a:extLst>
          </p:cNvPr>
          <p:cNvSpPr/>
          <p:nvPr/>
        </p:nvSpPr>
        <p:spPr>
          <a:xfrm>
            <a:off x="261777" y="2286373"/>
            <a:ext cx="3453319" cy="1404920"/>
          </a:xfrm>
          <a:prstGeom prst="cloudCallout">
            <a:avLst>
              <a:gd name="adj1" fmla="val 32688"/>
              <a:gd name="adj2" fmla="val 763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Vaikuttaminen</a:t>
            </a: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E6384281-410B-4E50-B014-BC7E943952A8}"/>
              </a:ext>
            </a:extLst>
          </p:cNvPr>
          <p:cNvSpPr/>
          <p:nvPr/>
        </p:nvSpPr>
        <p:spPr>
          <a:xfrm>
            <a:off x="642025" y="5486400"/>
            <a:ext cx="2023353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Järjestöt</a:t>
            </a:r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23100140-CB6A-4227-BB51-0BA86A8734C7}"/>
              </a:ext>
            </a:extLst>
          </p:cNvPr>
          <p:cNvSpPr/>
          <p:nvPr/>
        </p:nvSpPr>
        <p:spPr>
          <a:xfrm>
            <a:off x="2850204" y="5486400"/>
            <a:ext cx="2023353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Kunnat</a:t>
            </a:r>
          </a:p>
        </p:txBody>
      </p:sp>
      <p:sp>
        <p:nvSpPr>
          <p:cNvPr id="17" name="Suorakulmio: Pyöristetyt kulmat 16">
            <a:extLst>
              <a:ext uri="{FF2B5EF4-FFF2-40B4-BE49-F238E27FC236}">
                <a16:creationId xmlns:a16="http://schemas.microsoft.com/office/drawing/2014/main" id="{9DC8F0C3-08B9-4C0C-A319-3DADC597D742}"/>
              </a:ext>
            </a:extLst>
          </p:cNvPr>
          <p:cNvSpPr/>
          <p:nvPr/>
        </p:nvSpPr>
        <p:spPr>
          <a:xfrm>
            <a:off x="5058383" y="5486400"/>
            <a:ext cx="2023353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Maakunnat</a:t>
            </a:r>
          </a:p>
        </p:txBody>
      </p:sp>
      <p:sp>
        <p:nvSpPr>
          <p:cNvPr id="18" name="Suorakulmio: Pyöristetyt kulmat 17">
            <a:extLst>
              <a:ext uri="{FF2B5EF4-FFF2-40B4-BE49-F238E27FC236}">
                <a16:creationId xmlns:a16="http://schemas.microsoft.com/office/drawing/2014/main" id="{25F2B490-D771-458F-B2F1-BF1D4074AA05}"/>
              </a:ext>
            </a:extLst>
          </p:cNvPr>
          <p:cNvSpPr/>
          <p:nvPr/>
        </p:nvSpPr>
        <p:spPr>
          <a:xfrm>
            <a:off x="7351800" y="5458019"/>
            <a:ext cx="2023353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Valtakunta</a:t>
            </a:r>
          </a:p>
        </p:txBody>
      </p:sp>
      <p:sp>
        <p:nvSpPr>
          <p:cNvPr id="19" name="Suorakulmio: Pyöristetyt kulmat 18">
            <a:extLst>
              <a:ext uri="{FF2B5EF4-FFF2-40B4-BE49-F238E27FC236}">
                <a16:creationId xmlns:a16="http://schemas.microsoft.com/office/drawing/2014/main" id="{8D7ECD92-F524-452C-96EE-B33D57CBBD0B}"/>
              </a:ext>
            </a:extLst>
          </p:cNvPr>
          <p:cNvSpPr/>
          <p:nvPr/>
        </p:nvSpPr>
        <p:spPr>
          <a:xfrm>
            <a:off x="9602032" y="5466572"/>
            <a:ext cx="2023353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/>
              <a:t>Kv&amp;EU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705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7D1B21AD-CBCB-469B-97D1-2C8CA60AB8AF}"/>
              </a:ext>
            </a:extLst>
          </p:cNvPr>
          <p:cNvSpPr/>
          <p:nvPr/>
        </p:nvSpPr>
        <p:spPr>
          <a:xfrm>
            <a:off x="4829006" y="513945"/>
            <a:ext cx="2670422" cy="73186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latin typeface="Ubuntu" panose="020B0604020202020204" charset="0"/>
              </a:rPr>
              <a:t>Organisaatio</a:t>
            </a:r>
            <a:endParaRPr lang="en-GB" sz="2400" dirty="0">
              <a:latin typeface="Ubuntu" panose="020B0604020202020204" charset="0"/>
            </a:endParaRPr>
          </a:p>
        </p:txBody>
      </p:sp>
      <p:sp>
        <p:nvSpPr>
          <p:cNvPr id="7" name="Rounded Rectangle 47">
            <a:extLst>
              <a:ext uri="{FF2B5EF4-FFF2-40B4-BE49-F238E27FC236}">
                <a16:creationId xmlns:a16="http://schemas.microsoft.com/office/drawing/2014/main" id="{E4854A1A-FABD-4482-9601-CF0DE1E667D3}"/>
              </a:ext>
            </a:extLst>
          </p:cNvPr>
          <p:cNvSpPr/>
          <p:nvPr/>
        </p:nvSpPr>
        <p:spPr>
          <a:xfrm>
            <a:off x="4837737" y="2268994"/>
            <a:ext cx="2670422" cy="119410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latin typeface="Ubuntu" panose="020B0604020202020204" charset="0"/>
              </a:rPr>
              <a:t>Yhteiskunnallinen prosessi</a:t>
            </a:r>
            <a:endParaRPr lang="en-GB" sz="2400" dirty="0">
              <a:latin typeface="Ubuntu" panose="020B0604020202020204" charset="0"/>
            </a:endParaRPr>
          </a:p>
        </p:txBody>
      </p:sp>
      <p:sp>
        <p:nvSpPr>
          <p:cNvPr id="8" name="Rounded Rectangle 49">
            <a:extLst>
              <a:ext uri="{FF2B5EF4-FFF2-40B4-BE49-F238E27FC236}">
                <a16:creationId xmlns:a16="http://schemas.microsoft.com/office/drawing/2014/main" id="{638E57E3-A78A-4E53-9326-042B9346AD1C}"/>
              </a:ext>
            </a:extLst>
          </p:cNvPr>
          <p:cNvSpPr/>
          <p:nvPr/>
        </p:nvSpPr>
        <p:spPr>
          <a:xfrm>
            <a:off x="4854521" y="5638138"/>
            <a:ext cx="2670422" cy="73978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latin typeface="Ubuntu" panose="020B0604020202020204" charset="0"/>
              </a:rPr>
              <a:t>Muutos</a:t>
            </a:r>
            <a:endParaRPr lang="en-GB" sz="2400" dirty="0">
              <a:latin typeface="Ubuntu" panose="020B0604020202020204" charset="0"/>
            </a:endParaRP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11564A29-CCE2-47E5-A825-2EAAFCD624C7}"/>
              </a:ext>
            </a:extLst>
          </p:cNvPr>
          <p:cNvSpPr/>
          <p:nvPr/>
        </p:nvSpPr>
        <p:spPr>
          <a:xfrm>
            <a:off x="4976151" y="1381840"/>
            <a:ext cx="2357133" cy="7511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latin typeface="Ubuntu" panose="020B0604020202020204" charset="0"/>
              </a:rPr>
              <a:t>Panos</a:t>
            </a:r>
            <a:endParaRPr lang="en-GB" sz="2400" dirty="0">
              <a:latin typeface="Ubuntu" panose="020B0604020202020204" charset="0"/>
            </a:endParaRPr>
          </a:p>
        </p:txBody>
      </p:sp>
      <p:sp>
        <p:nvSpPr>
          <p:cNvPr id="10" name="Oval 54">
            <a:extLst>
              <a:ext uri="{FF2B5EF4-FFF2-40B4-BE49-F238E27FC236}">
                <a16:creationId xmlns:a16="http://schemas.microsoft.com/office/drawing/2014/main" id="{4595EB13-CA26-46B2-BCB4-51F66D1D3E5F}"/>
              </a:ext>
            </a:extLst>
          </p:cNvPr>
          <p:cNvSpPr/>
          <p:nvPr/>
        </p:nvSpPr>
        <p:spPr>
          <a:xfrm>
            <a:off x="4837737" y="3578887"/>
            <a:ext cx="2670422" cy="75112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latin typeface="Ubuntu" panose="020B0604020202020204" charset="0"/>
              </a:rPr>
              <a:t>Tuotos</a:t>
            </a:r>
            <a:endParaRPr lang="en-GB" sz="2400" dirty="0">
              <a:latin typeface="Ubuntu" panose="020B0604020202020204" charset="0"/>
            </a:endParaRPr>
          </a:p>
        </p:txBody>
      </p:sp>
      <p:sp>
        <p:nvSpPr>
          <p:cNvPr id="11" name="Hexagon 8">
            <a:extLst>
              <a:ext uri="{FF2B5EF4-FFF2-40B4-BE49-F238E27FC236}">
                <a16:creationId xmlns:a16="http://schemas.microsoft.com/office/drawing/2014/main" id="{06270061-7963-4D6E-AFDF-F147BF54984C}"/>
              </a:ext>
            </a:extLst>
          </p:cNvPr>
          <p:cNvSpPr/>
          <p:nvPr/>
        </p:nvSpPr>
        <p:spPr>
          <a:xfrm>
            <a:off x="4829006" y="4512210"/>
            <a:ext cx="2670422" cy="943731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latin typeface="Ubuntu" panose="020B0604020202020204" charset="0"/>
              </a:rPr>
              <a:t>Vaikutus</a:t>
            </a:r>
            <a:endParaRPr lang="en-GB" sz="2400" dirty="0">
              <a:latin typeface="Ubuntu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28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lipsi 24">
            <a:extLst>
              <a:ext uri="{FF2B5EF4-FFF2-40B4-BE49-F238E27FC236}">
                <a16:creationId xmlns:a16="http://schemas.microsoft.com/office/drawing/2014/main" id="{1DE4D875-C65F-4F1C-B7E6-C98FC3F229FA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ellipse">
            <a:avLst/>
          </a:prstGeom>
          <a:solidFill>
            <a:srgbClr val="5BDCD9">
              <a:alpha val="70000"/>
            </a:srgb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9C4BA05E-DC02-4A42-954F-7067B19E3EC2}"/>
              </a:ext>
            </a:extLst>
          </p:cNvPr>
          <p:cNvSpPr/>
          <p:nvPr/>
        </p:nvSpPr>
        <p:spPr>
          <a:xfrm>
            <a:off x="2554463" y="1395221"/>
            <a:ext cx="6946889" cy="4064674"/>
          </a:xfrm>
          <a:prstGeom prst="ellipse">
            <a:avLst/>
          </a:prstGeom>
          <a:solidFill>
            <a:schemeClr val="accent1">
              <a:lumMod val="40000"/>
              <a:lumOff val="60000"/>
              <a:alpha val="75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A88B6758-1974-4A9D-B269-C97082EF472E}"/>
              </a:ext>
            </a:extLst>
          </p:cNvPr>
          <p:cNvSpPr txBox="1"/>
          <p:nvPr/>
        </p:nvSpPr>
        <p:spPr>
          <a:xfrm>
            <a:off x="4701476" y="2876085"/>
            <a:ext cx="2848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solidFill>
                  <a:schemeClr val="bg1"/>
                </a:solidFill>
              </a:rPr>
              <a:t>Yhteiskunnalliset prosessit, joihin tulee osallistua</a:t>
            </a:r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01302303-7812-45CB-8775-20AF0D32AE63}"/>
              </a:ext>
            </a:extLst>
          </p:cNvPr>
          <p:cNvSpPr txBox="1"/>
          <p:nvPr/>
        </p:nvSpPr>
        <p:spPr>
          <a:xfrm>
            <a:off x="8382912" y="5072058"/>
            <a:ext cx="1626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2">
                    <a:lumMod val="25000"/>
                  </a:schemeClr>
                </a:solidFill>
              </a:rPr>
              <a:t>Vaikuttamisen keinot</a:t>
            </a:r>
          </a:p>
        </p:txBody>
      </p:sp>
      <p:sp>
        <p:nvSpPr>
          <p:cNvPr id="65" name="Tekstiruutu 64">
            <a:extLst>
              <a:ext uri="{FF2B5EF4-FFF2-40B4-BE49-F238E27FC236}">
                <a16:creationId xmlns:a16="http://schemas.microsoft.com/office/drawing/2014/main" id="{8962ED97-3C6A-44CE-B52E-751E82345953}"/>
              </a:ext>
            </a:extLst>
          </p:cNvPr>
          <p:cNvSpPr txBox="1"/>
          <p:nvPr/>
        </p:nvSpPr>
        <p:spPr>
          <a:xfrm>
            <a:off x="470572" y="389343"/>
            <a:ext cx="1626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3"/>
                </a:solidFill>
              </a:rPr>
              <a:t>Vaikuttamisen mittarit</a:t>
            </a:r>
          </a:p>
        </p:txBody>
      </p:sp>
      <p:sp>
        <p:nvSpPr>
          <p:cNvPr id="67" name="Tekstiruutu 66">
            <a:extLst>
              <a:ext uri="{FF2B5EF4-FFF2-40B4-BE49-F238E27FC236}">
                <a16:creationId xmlns:a16="http://schemas.microsoft.com/office/drawing/2014/main" id="{D07BBF4E-5433-4F8A-8AC2-93DF08A3DA1D}"/>
              </a:ext>
            </a:extLst>
          </p:cNvPr>
          <p:cNvSpPr txBox="1"/>
          <p:nvPr/>
        </p:nvSpPr>
        <p:spPr>
          <a:xfrm>
            <a:off x="10208427" y="389343"/>
            <a:ext cx="1821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3"/>
                </a:solidFill>
              </a:rPr>
              <a:t>Vaikuttamisen mittarit</a:t>
            </a:r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2C19AD75-1C2F-46CD-A632-B1653A8D644F}"/>
              </a:ext>
            </a:extLst>
          </p:cNvPr>
          <p:cNvSpPr txBox="1"/>
          <p:nvPr/>
        </p:nvSpPr>
        <p:spPr>
          <a:xfrm>
            <a:off x="10144461" y="6022671"/>
            <a:ext cx="1821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3"/>
                </a:solidFill>
              </a:rPr>
              <a:t>Vaikuttamisen mittarit</a:t>
            </a:r>
          </a:p>
        </p:txBody>
      </p:sp>
      <p:sp>
        <p:nvSpPr>
          <p:cNvPr id="59" name="Tekstiruutu 58">
            <a:extLst>
              <a:ext uri="{FF2B5EF4-FFF2-40B4-BE49-F238E27FC236}">
                <a16:creationId xmlns:a16="http://schemas.microsoft.com/office/drawing/2014/main" id="{56E15ED5-3706-4679-AC9D-C28E337F5244}"/>
              </a:ext>
            </a:extLst>
          </p:cNvPr>
          <p:cNvSpPr txBox="1"/>
          <p:nvPr/>
        </p:nvSpPr>
        <p:spPr>
          <a:xfrm>
            <a:off x="215966" y="6011797"/>
            <a:ext cx="1821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3"/>
                </a:solidFill>
              </a:rPr>
              <a:t>Vaikuttamisen mittarit</a:t>
            </a:r>
          </a:p>
        </p:txBody>
      </p:sp>
      <p:sp>
        <p:nvSpPr>
          <p:cNvPr id="62" name="Tekstiruutu 61">
            <a:extLst>
              <a:ext uri="{FF2B5EF4-FFF2-40B4-BE49-F238E27FC236}">
                <a16:creationId xmlns:a16="http://schemas.microsoft.com/office/drawing/2014/main" id="{CF64A552-9329-4EB0-A920-4B790FBDC3FF}"/>
              </a:ext>
            </a:extLst>
          </p:cNvPr>
          <p:cNvSpPr txBox="1"/>
          <p:nvPr/>
        </p:nvSpPr>
        <p:spPr>
          <a:xfrm>
            <a:off x="5413382" y="5828470"/>
            <a:ext cx="1626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2">
                    <a:lumMod val="25000"/>
                  </a:schemeClr>
                </a:solidFill>
              </a:rPr>
              <a:t>Vaikuttamisen keinot</a:t>
            </a:r>
          </a:p>
        </p:txBody>
      </p:sp>
      <p:sp>
        <p:nvSpPr>
          <p:cNvPr id="68" name="Tekstiruutu 67">
            <a:extLst>
              <a:ext uri="{FF2B5EF4-FFF2-40B4-BE49-F238E27FC236}">
                <a16:creationId xmlns:a16="http://schemas.microsoft.com/office/drawing/2014/main" id="{975C641E-16E1-41E5-8450-178B8B54AF18}"/>
              </a:ext>
            </a:extLst>
          </p:cNvPr>
          <p:cNvSpPr txBox="1"/>
          <p:nvPr/>
        </p:nvSpPr>
        <p:spPr>
          <a:xfrm>
            <a:off x="5206608" y="497556"/>
            <a:ext cx="2040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Omat tavoitteet</a:t>
            </a:r>
          </a:p>
        </p:txBody>
      </p:sp>
      <p:sp>
        <p:nvSpPr>
          <p:cNvPr id="69" name="Tekstiruutu 68">
            <a:extLst>
              <a:ext uri="{FF2B5EF4-FFF2-40B4-BE49-F238E27FC236}">
                <a16:creationId xmlns:a16="http://schemas.microsoft.com/office/drawing/2014/main" id="{94ECE6CC-C780-4301-B1DC-B5DB4BE33B6C}"/>
              </a:ext>
            </a:extLst>
          </p:cNvPr>
          <p:cNvSpPr txBox="1"/>
          <p:nvPr/>
        </p:nvSpPr>
        <p:spPr>
          <a:xfrm>
            <a:off x="8481342" y="1409382"/>
            <a:ext cx="2040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Omat tavoitteet</a:t>
            </a:r>
          </a:p>
        </p:txBody>
      </p:sp>
      <p:sp>
        <p:nvSpPr>
          <p:cNvPr id="92" name="Tekstiruutu 91">
            <a:extLst>
              <a:ext uri="{FF2B5EF4-FFF2-40B4-BE49-F238E27FC236}">
                <a16:creationId xmlns:a16="http://schemas.microsoft.com/office/drawing/2014/main" id="{9E7AE9A4-15F3-4B99-B0F6-2C01DAD4C109}"/>
              </a:ext>
            </a:extLst>
          </p:cNvPr>
          <p:cNvSpPr txBox="1"/>
          <p:nvPr/>
        </p:nvSpPr>
        <p:spPr>
          <a:xfrm>
            <a:off x="1762582" y="1233329"/>
            <a:ext cx="2040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Omat tavoitteet</a:t>
            </a:r>
          </a:p>
        </p:txBody>
      </p:sp>
      <p:sp>
        <p:nvSpPr>
          <p:cNvPr id="93" name="Tekstiruutu 92">
            <a:extLst>
              <a:ext uri="{FF2B5EF4-FFF2-40B4-BE49-F238E27FC236}">
                <a16:creationId xmlns:a16="http://schemas.microsoft.com/office/drawing/2014/main" id="{5A31D331-4A80-4BFD-91ED-A1C5B76E8E5C}"/>
              </a:ext>
            </a:extLst>
          </p:cNvPr>
          <p:cNvSpPr txBox="1"/>
          <p:nvPr/>
        </p:nvSpPr>
        <p:spPr>
          <a:xfrm>
            <a:off x="2037715" y="4997851"/>
            <a:ext cx="1626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2">
                    <a:lumMod val="25000"/>
                  </a:schemeClr>
                </a:solidFill>
              </a:rPr>
              <a:t>Vaikuttamisen keinot</a:t>
            </a:r>
          </a:p>
        </p:txBody>
      </p:sp>
    </p:spTree>
    <p:extLst>
      <p:ext uri="{BB962C8B-B14F-4D97-AF65-F5344CB8AC3E}">
        <p14:creationId xmlns:p14="http://schemas.microsoft.com/office/powerpoint/2010/main" val="26141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5" grpId="0"/>
      <p:bldP spid="67" grpId="0"/>
      <p:bldP spid="58" grpId="0"/>
      <p:bldP spid="59" grpId="0"/>
      <p:bldP spid="62" grpId="0"/>
      <p:bldP spid="68" grpId="0"/>
      <p:bldP spid="69" grpId="0"/>
      <p:bldP spid="92" grpId="0"/>
      <p:bldP spid="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96E29E-6290-2340-B1E0-4889086377DB}" type="datetime1">
              <a:rPr lang="fi-FI" smtClean="0"/>
              <a:pPr/>
              <a:t>16.4.2018</a:t>
            </a:fld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C05F23-9948-9C48-82BF-76A5EF201BA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9B6FDAB-9BB3-4F7D-B40A-7A462A128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5"/>
            <a:ext cx="12192000" cy="6868120"/>
          </a:xfrm>
          <a:prstGeom prst="rect">
            <a:avLst/>
          </a:prstGeom>
        </p:spPr>
      </p:pic>
      <p:sp>
        <p:nvSpPr>
          <p:cNvPr id="8" name="Ellipsi 7">
            <a:extLst>
              <a:ext uri="{FF2B5EF4-FFF2-40B4-BE49-F238E27FC236}">
                <a16:creationId xmlns:a16="http://schemas.microsoft.com/office/drawing/2014/main" id="{0F7BBA32-7644-49DD-A585-333F50F8FCE4}"/>
              </a:ext>
            </a:extLst>
          </p:cNvPr>
          <p:cNvSpPr/>
          <p:nvPr/>
        </p:nvSpPr>
        <p:spPr>
          <a:xfrm>
            <a:off x="6571643" y="1371600"/>
            <a:ext cx="1459440" cy="1034718"/>
          </a:xfrm>
          <a:prstGeom prst="ellipse">
            <a:avLst/>
          </a:prstGeom>
          <a:solidFill>
            <a:srgbClr val="5BDCD9">
              <a:alpha val="70000"/>
            </a:srgb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84D4E481-D593-4DD3-9460-EB73FB830A6B}"/>
              </a:ext>
            </a:extLst>
          </p:cNvPr>
          <p:cNvSpPr/>
          <p:nvPr/>
        </p:nvSpPr>
        <p:spPr>
          <a:xfrm>
            <a:off x="6885576" y="1580882"/>
            <a:ext cx="831574" cy="613268"/>
          </a:xfrm>
          <a:prstGeom prst="ellipse">
            <a:avLst/>
          </a:prstGeom>
          <a:solidFill>
            <a:srgbClr val="004E9E">
              <a:alpha val="75000"/>
            </a:srgb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497EBA9-9679-4EF1-9EE5-95735351CD45}"/>
              </a:ext>
            </a:extLst>
          </p:cNvPr>
          <p:cNvSpPr/>
          <p:nvPr/>
        </p:nvSpPr>
        <p:spPr>
          <a:xfrm>
            <a:off x="4838700" y="2793172"/>
            <a:ext cx="437548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Poliitikot</a:t>
            </a:r>
          </a:p>
          <a:p>
            <a:pPr algn="ctr"/>
            <a:r>
              <a:rPr lang="fi-FI" sz="240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Virkamiehet</a:t>
            </a:r>
          </a:p>
          <a:p>
            <a:pPr algn="ctr"/>
            <a:r>
              <a:rPr lang="fi-FI" sz="2400" dirty="0" err="1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Kv</a:t>
            </a:r>
            <a:r>
              <a:rPr lang="fi-FI" sz="240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-päättäjät</a:t>
            </a:r>
          </a:p>
          <a:p>
            <a:pPr algn="ctr"/>
            <a:r>
              <a:rPr lang="fi-FI" sz="240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Liike-elämä</a:t>
            </a:r>
          </a:p>
          <a:p>
            <a:pPr algn="ctr"/>
            <a:r>
              <a:rPr lang="fi-FI" sz="240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Liikunta- ja urheiluyhteisö</a:t>
            </a:r>
          </a:p>
          <a:p>
            <a:pPr algn="ctr"/>
            <a:r>
              <a:rPr lang="fi-FI" sz="2400" dirty="0" err="1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Kv</a:t>
            </a:r>
            <a:r>
              <a:rPr lang="fi-FI" sz="240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-järjestöt</a:t>
            </a:r>
          </a:p>
          <a:p>
            <a:pPr algn="ctr"/>
            <a:r>
              <a:rPr lang="fi-FI" sz="240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Muut järjestöt</a:t>
            </a:r>
          </a:p>
          <a:p>
            <a:pPr algn="ctr"/>
            <a:r>
              <a:rPr lang="fi-FI" sz="240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Media</a:t>
            </a:r>
          </a:p>
          <a:p>
            <a:pPr algn="ctr"/>
            <a:endParaRPr lang="fi-FI" sz="2400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fi-FI" sz="2800" dirty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Kansalaiset</a:t>
            </a:r>
            <a:endParaRPr lang="fi-FI" sz="2400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66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lipsi 24">
            <a:extLst>
              <a:ext uri="{FF2B5EF4-FFF2-40B4-BE49-F238E27FC236}">
                <a16:creationId xmlns:a16="http://schemas.microsoft.com/office/drawing/2014/main" id="{1DE4D875-C65F-4F1C-B7E6-C98FC3F229FA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ellipse">
            <a:avLst/>
          </a:prstGeom>
          <a:solidFill>
            <a:srgbClr val="5BDCD9">
              <a:alpha val="70000"/>
            </a:srgb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9C4BA05E-DC02-4A42-954F-7067B19E3EC2}"/>
              </a:ext>
            </a:extLst>
          </p:cNvPr>
          <p:cNvSpPr/>
          <p:nvPr/>
        </p:nvSpPr>
        <p:spPr>
          <a:xfrm>
            <a:off x="2978894" y="1726171"/>
            <a:ext cx="6170897" cy="3492766"/>
          </a:xfrm>
          <a:prstGeom prst="ellipse">
            <a:avLst/>
          </a:prstGeom>
          <a:solidFill>
            <a:schemeClr val="accent1">
              <a:lumMod val="40000"/>
              <a:lumOff val="60000"/>
              <a:alpha val="75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A88B6758-1974-4A9D-B269-C97082EF472E}"/>
              </a:ext>
            </a:extLst>
          </p:cNvPr>
          <p:cNvSpPr txBox="1"/>
          <p:nvPr/>
        </p:nvSpPr>
        <p:spPr>
          <a:xfrm>
            <a:off x="4121065" y="3808450"/>
            <a:ext cx="1974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>
                <a:solidFill>
                  <a:schemeClr val="bg1"/>
                </a:solidFill>
              </a:rPr>
              <a:t>Sote- ja alueuudistus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BD13768C-EBDC-4F56-BB75-D6258A279D58}"/>
              </a:ext>
            </a:extLst>
          </p:cNvPr>
          <p:cNvSpPr txBox="1"/>
          <p:nvPr/>
        </p:nvSpPr>
        <p:spPr>
          <a:xfrm>
            <a:off x="4154006" y="3214239"/>
            <a:ext cx="1798121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fi-FI" sz="2000" dirty="0">
                <a:solidFill>
                  <a:schemeClr val="bg1"/>
                </a:solidFill>
                <a:hlinkClick r:id="rId3" action="ppaction://hlinksldjump"/>
              </a:rPr>
              <a:t>Maakuntavaalit</a:t>
            </a:r>
            <a:endParaRPr lang="fi-FI" sz="2000" dirty="0">
              <a:solidFill>
                <a:schemeClr val="bg1"/>
              </a:solidFill>
            </a:endParaRPr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114B085A-EEA3-42A3-9C3F-4B804624E573}"/>
              </a:ext>
            </a:extLst>
          </p:cNvPr>
          <p:cNvSpPr txBox="1"/>
          <p:nvPr/>
        </p:nvSpPr>
        <p:spPr>
          <a:xfrm>
            <a:off x="6361933" y="3306572"/>
            <a:ext cx="1699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Arpajaislain uudistus</a:t>
            </a: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9A5BC4CB-1C66-49B5-8854-B46D58BB5AEC}"/>
              </a:ext>
            </a:extLst>
          </p:cNvPr>
          <p:cNvSpPr txBox="1"/>
          <p:nvPr/>
        </p:nvSpPr>
        <p:spPr>
          <a:xfrm>
            <a:off x="6197248" y="3727386"/>
            <a:ext cx="2146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  <a:hlinkClick r:id="rId4" action="ppaction://hlinksldjump"/>
              </a:rPr>
              <a:t>Eduskuntavaalit</a:t>
            </a:r>
            <a:endParaRPr lang="fi-FI" sz="2400" dirty="0">
              <a:solidFill>
                <a:schemeClr val="bg1"/>
              </a:solidFill>
            </a:endParaRPr>
          </a:p>
        </p:txBody>
      </p:sp>
      <p:sp>
        <p:nvSpPr>
          <p:cNvPr id="37" name="Tekstiruutu 36">
            <a:extLst>
              <a:ext uri="{FF2B5EF4-FFF2-40B4-BE49-F238E27FC236}">
                <a16:creationId xmlns:a16="http://schemas.microsoft.com/office/drawing/2014/main" id="{4D6A574B-79A9-48CC-BA46-AEAF5EAC316B}"/>
              </a:ext>
            </a:extLst>
          </p:cNvPr>
          <p:cNvSpPr txBox="1"/>
          <p:nvPr/>
        </p:nvSpPr>
        <p:spPr>
          <a:xfrm>
            <a:off x="6197248" y="4229134"/>
            <a:ext cx="1433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>
                <a:solidFill>
                  <a:schemeClr val="bg1"/>
                </a:solidFill>
              </a:rPr>
              <a:t>Luova-virasto</a:t>
            </a:r>
          </a:p>
        </p:txBody>
      </p:sp>
      <p:sp>
        <p:nvSpPr>
          <p:cNvPr id="38" name="Tekstiruutu 37">
            <a:extLst>
              <a:ext uri="{FF2B5EF4-FFF2-40B4-BE49-F238E27FC236}">
                <a16:creationId xmlns:a16="http://schemas.microsoft.com/office/drawing/2014/main" id="{127ACE75-F7C2-489E-A8FA-D58514C83C7E}"/>
              </a:ext>
            </a:extLst>
          </p:cNvPr>
          <p:cNvSpPr txBox="1"/>
          <p:nvPr/>
        </p:nvSpPr>
        <p:spPr>
          <a:xfrm>
            <a:off x="246270" y="3097763"/>
            <a:ext cx="289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Liikunnan palveluketjut</a:t>
            </a:r>
          </a:p>
        </p:txBody>
      </p:sp>
      <p:sp>
        <p:nvSpPr>
          <p:cNvPr id="39" name="Tekstiruutu 38">
            <a:extLst>
              <a:ext uri="{FF2B5EF4-FFF2-40B4-BE49-F238E27FC236}">
                <a16:creationId xmlns:a16="http://schemas.microsoft.com/office/drawing/2014/main" id="{1D4CBD2F-DDC7-4161-935B-82B885B9904A}"/>
              </a:ext>
            </a:extLst>
          </p:cNvPr>
          <p:cNvSpPr txBox="1"/>
          <p:nvPr/>
        </p:nvSpPr>
        <p:spPr>
          <a:xfrm>
            <a:off x="671793" y="2207930"/>
            <a:ext cx="1635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hlinkClick r:id="rId5" action="ppaction://hlinksldjump"/>
              </a:rPr>
              <a:t>Lasten liike</a:t>
            </a:r>
            <a:endParaRPr lang="fi-FI" sz="2000" dirty="0"/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09A8F9C-1522-4C31-BE7F-4A970BB285CB}"/>
              </a:ext>
            </a:extLst>
          </p:cNvPr>
          <p:cNvSpPr txBox="1"/>
          <p:nvPr/>
        </p:nvSpPr>
        <p:spPr>
          <a:xfrm>
            <a:off x="4546342" y="153659"/>
            <a:ext cx="310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Liikunnan ja urheilun rahoitus</a:t>
            </a:r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8EBBCE8C-5B96-41B1-B5BA-90DD4AB32598}"/>
              </a:ext>
            </a:extLst>
          </p:cNvPr>
          <p:cNvSpPr txBox="1"/>
          <p:nvPr/>
        </p:nvSpPr>
        <p:spPr>
          <a:xfrm>
            <a:off x="310426" y="2704170"/>
            <a:ext cx="228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Liikunnan olosuhteet</a:t>
            </a:r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507FA32E-60C2-4AA3-AB93-526A6AA23CD9}"/>
              </a:ext>
            </a:extLst>
          </p:cNvPr>
          <p:cNvSpPr txBox="1"/>
          <p:nvPr/>
        </p:nvSpPr>
        <p:spPr>
          <a:xfrm>
            <a:off x="5860756" y="2434132"/>
            <a:ext cx="2532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  <a:hlinkClick r:id="rId5" action="ppaction://hlinksldjump"/>
              </a:rPr>
              <a:t>Liikuntapoliittinen selonteko</a:t>
            </a:r>
            <a:endParaRPr lang="fi-FI" sz="2400" dirty="0">
              <a:solidFill>
                <a:schemeClr val="bg1"/>
              </a:solidFill>
            </a:endParaRPr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10A482C6-C321-40FF-91DA-F8E468E5441E}"/>
              </a:ext>
            </a:extLst>
          </p:cNvPr>
          <p:cNvSpPr txBox="1"/>
          <p:nvPr/>
        </p:nvSpPr>
        <p:spPr>
          <a:xfrm>
            <a:off x="4143913" y="2581808"/>
            <a:ext cx="1954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Valtion budjetti</a:t>
            </a: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BEE5872B-5223-418A-AD65-CAB2908FDFCB}"/>
              </a:ext>
            </a:extLst>
          </p:cNvPr>
          <p:cNvSpPr txBox="1"/>
          <p:nvPr/>
        </p:nvSpPr>
        <p:spPr>
          <a:xfrm>
            <a:off x="1108759" y="1749758"/>
            <a:ext cx="3377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hlinkClick r:id="rId6" action="ppaction://hlinksldjump"/>
              </a:rPr>
              <a:t>Elinvoimainen seuratoiminta</a:t>
            </a:r>
            <a:endParaRPr lang="fi-FI" sz="2000" dirty="0"/>
          </a:p>
        </p:txBody>
      </p:sp>
      <p:sp>
        <p:nvSpPr>
          <p:cNvPr id="45" name="Tekstiruutu 44">
            <a:extLst>
              <a:ext uri="{FF2B5EF4-FFF2-40B4-BE49-F238E27FC236}">
                <a16:creationId xmlns:a16="http://schemas.microsoft.com/office/drawing/2014/main" id="{920C1E9F-A8BB-4BD6-AF04-C1ED77381666}"/>
              </a:ext>
            </a:extLst>
          </p:cNvPr>
          <p:cNvSpPr txBox="1"/>
          <p:nvPr/>
        </p:nvSpPr>
        <p:spPr>
          <a:xfrm>
            <a:off x="2409817" y="907688"/>
            <a:ext cx="2974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Kokonaisliikuntapolitiikka</a:t>
            </a:r>
          </a:p>
        </p:txBody>
      </p:sp>
      <p:sp>
        <p:nvSpPr>
          <p:cNvPr id="46" name="Tekstiruutu 45">
            <a:extLst>
              <a:ext uri="{FF2B5EF4-FFF2-40B4-BE49-F238E27FC236}">
                <a16:creationId xmlns:a16="http://schemas.microsoft.com/office/drawing/2014/main" id="{9582B3E5-6ECF-4106-B165-3E3A387A5864}"/>
              </a:ext>
            </a:extLst>
          </p:cNvPr>
          <p:cNvSpPr txBox="1"/>
          <p:nvPr/>
        </p:nvSpPr>
        <p:spPr>
          <a:xfrm>
            <a:off x="6197402" y="494574"/>
            <a:ext cx="3229296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 dirty="0"/>
              <a:t>Kestävä rahapelijärjestelmä</a:t>
            </a:r>
          </a:p>
        </p:txBody>
      </p:sp>
      <p:sp>
        <p:nvSpPr>
          <p:cNvPr id="47" name="Tekstiruutu 46">
            <a:extLst>
              <a:ext uri="{FF2B5EF4-FFF2-40B4-BE49-F238E27FC236}">
                <a16:creationId xmlns:a16="http://schemas.microsoft.com/office/drawing/2014/main" id="{E7A60A55-A202-44A9-BF67-7F487DCE2DDC}"/>
              </a:ext>
            </a:extLst>
          </p:cNvPr>
          <p:cNvSpPr txBox="1"/>
          <p:nvPr/>
        </p:nvSpPr>
        <p:spPr>
          <a:xfrm>
            <a:off x="8451947" y="5195184"/>
            <a:ext cx="2138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2">
                    <a:lumMod val="25000"/>
                  </a:schemeClr>
                </a:solidFill>
              </a:rPr>
              <a:t>Liikkujan polku -verkosto</a:t>
            </a:r>
          </a:p>
        </p:txBody>
      </p:sp>
      <p:sp>
        <p:nvSpPr>
          <p:cNvPr id="48" name="Tekstiruutu 47">
            <a:extLst>
              <a:ext uri="{FF2B5EF4-FFF2-40B4-BE49-F238E27FC236}">
                <a16:creationId xmlns:a16="http://schemas.microsoft.com/office/drawing/2014/main" id="{3CAC9BB4-760D-4D18-ABF8-43A0D1E9FDD9}"/>
              </a:ext>
            </a:extLst>
          </p:cNvPr>
          <p:cNvSpPr txBox="1"/>
          <p:nvPr/>
        </p:nvSpPr>
        <p:spPr>
          <a:xfrm>
            <a:off x="7050143" y="5576804"/>
            <a:ext cx="1639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2">
                    <a:lumMod val="25000"/>
                  </a:schemeClr>
                </a:solidFill>
              </a:rPr>
              <a:t>Veikkauksen edunvälittäjien verkosto</a:t>
            </a:r>
          </a:p>
        </p:txBody>
      </p:sp>
      <p:sp>
        <p:nvSpPr>
          <p:cNvPr id="49" name="Tekstiruutu 48">
            <a:extLst>
              <a:ext uri="{FF2B5EF4-FFF2-40B4-BE49-F238E27FC236}">
                <a16:creationId xmlns:a16="http://schemas.microsoft.com/office/drawing/2014/main" id="{2E303823-68F0-4AE5-8D20-7B52C9067C28}"/>
              </a:ext>
            </a:extLst>
          </p:cNvPr>
          <p:cNvSpPr txBox="1"/>
          <p:nvPr/>
        </p:nvSpPr>
        <p:spPr>
          <a:xfrm>
            <a:off x="9402410" y="3829001"/>
            <a:ext cx="1987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2">
                    <a:lumMod val="25000"/>
                  </a:schemeClr>
                </a:solidFill>
              </a:rPr>
              <a:t>Yhteistyö harrastejärjestöjen kanssa</a:t>
            </a:r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01302303-7812-45CB-8775-20AF0D32AE63}"/>
              </a:ext>
            </a:extLst>
          </p:cNvPr>
          <p:cNvSpPr txBox="1"/>
          <p:nvPr/>
        </p:nvSpPr>
        <p:spPr>
          <a:xfrm>
            <a:off x="2579384" y="5351494"/>
            <a:ext cx="1626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2">
                    <a:lumMod val="25000"/>
                  </a:schemeClr>
                </a:solidFill>
              </a:rPr>
              <a:t>Tilaisuudet ja tapaamiset</a:t>
            </a:r>
          </a:p>
        </p:txBody>
      </p:sp>
      <p:sp>
        <p:nvSpPr>
          <p:cNvPr id="51" name="Tekstiruutu 50">
            <a:extLst>
              <a:ext uri="{FF2B5EF4-FFF2-40B4-BE49-F238E27FC236}">
                <a16:creationId xmlns:a16="http://schemas.microsoft.com/office/drawing/2014/main" id="{595C1EAF-6CBA-459D-8970-47B6CC44382F}"/>
              </a:ext>
            </a:extLst>
          </p:cNvPr>
          <p:cNvSpPr txBox="1"/>
          <p:nvPr/>
        </p:nvSpPr>
        <p:spPr>
          <a:xfrm>
            <a:off x="3992182" y="5655573"/>
            <a:ext cx="1296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2">
                    <a:lumMod val="25000"/>
                  </a:schemeClr>
                </a:solidFill>
              </a:rPr>
              <a:t>Lausunnot, kuulemiset</a:t>
            </a:r>
          </a:p>
        </p:txBody>
      </p:sp>
      <p:sp>
        <p:nvSpPr>
          <p:cNvPr id="52" name="Tekstiruutu 51">
            <a:extLst>
              <a:ext uri="{FF2B5EF4-FFF2-40B4-BE49-F238E27FC236}">
                <a16:creationId xmlns:a16="http://schemas.microsoft.com/office/drawing/2014/main" id="{354EEED1-6DE8-453B-894F-C9FB9F10C7A7}"/>
              </a:ext>
            </a:extLst>
          </p:cNvPr>
          <p:cNvSpPr txBox="1"/>
          <p:nvPr/>
        </p:nvSpPr>
        <p:spPr>
          <a:xfrm>
            <a:off x="1589658" y="4414217"/>
            <a:ext cx="1626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2">
                    <a:lumMod val="25000"/>
                  </a:schemeClr>
                </a:solidFill>
              </a:rPr>
              <a:t>Uutiskirje, kotisivut ja muu viestintä</a:t>
            </a:r>
          </a:p>
        </p:txBody>
      </p:sp>
      <p:sp>
        <p:nvSpPr>
          <p:cNvPr id="53" name="Tekstiruutu 52">
            <a:extLst>
              <a:ext uri="{FF2B5EF4-FFF2-40B4-BE49-F238E27FC236}">
                <a16:creationId xmlns:a16="http://schemas.microsoft.com/office/drawing/2014/main" id="{8EF8B19A-0DCE-4D78-A20A-9A3EAA6CC5DD}"/>
              </a:ext>
            </a:extLst>
          </p:cNvPr>
          <p:cNvSpPr txBox="1"/>
          <p:nvPr/>
        </p:nvSpPr>
        <p:spPr>
          <a:xfrm>
            <a:off x="5384012" y="5714186"/>
            <a:ext cx="1626472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 dirty="0">
                <a:solidFill>
                  <a:schemeClr val="bg2">
                    <a:lumMod val="25000"/>
                  </a:schemeClr>
                </a:solidFill>
              </a:rPr>
              <a:t>Yhteisön kapasiteetin vahvistaminen</a:t>
            </a:r>
          </a:p>
        </p:txBody>
      </p:sp>
      <p:sp>
        <p:nvSpPr>
          <p:cNvPr id="60" name="Tekstiruutu 59">
            <a:extLst>
              <a:ext uri="{FF2B5EF4-FFF2-40B4-BE49-F238E27FC236}">
                <a16:creationId xmlns:a16="http://schemas.microsoft.com/office/drawing/2014/main" id="{B7AFF3F8-E748-478B-BA7F-D21BD9CC5D12}"/>
              </a:ext>
            </a:extLst>
          </p:cNvPr>
          <p:cNvSpPr txBox="1"/>
          <p:nvPr/>
        </p:nvSpPr>
        <p:spPr>
          <a:xfrm>
            <a:off x="702547" y="3866243"/>
            <a:ext cx="1453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2">
                    <a:lumMod val="25000"/>
                  </a:schemeClr>
                </a:solidFill>
              </a:rPr>
              <a:t>Tavoitesivut: pelikirja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0F5F61F9-9D38-4886-8806-8CA6A0B7C0BA}"/>
              </a:ext>
            </a:extLst>
          </p:cNvPr>
          <p:cNvSpPr txBox="1"/>
          <p:nvPr/>
        </p:nvSpPr>
        <p:spPr>
          <a:xfrm>
            <a:off x="8616732" y="4754711"/>
            <a:ext cx="2566297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 dirty="0">
                <a:solidFill>
                  <a:schemeClr val="bg2">
                    <a:lumMod val="25000"/>
                  </a:schemeClr>
                </a:solidFill>
              </a:rPr>
              <a:t>Yhteistyö kuntien kanssa</a:t>
            </a:r>
          </a:p>
        </p:txBody>
      </p:sp>
      <p:sp>
        <p:nvSpPr>
          <p:cNvPr id="65" name="Tekstiruutu 64">
            <a:extLst>
              <a:ext uri="{FF2B5EF4-FFF2-40B4-BE49-F238E27FC236}">
                <a16:creationId xmlns:a16="http://schemas.microsoft.com/office/drawing/2014/main" id="{8962ED97-3C6A-44CE-B52E-751E82345953}"/>
              </a:ext>
            </a:extLst>
          </p:cNvPr>
          <p:cNvSpPr txBox="1"/>
          <p:nvPr/>
        </p:nvSpPr>
        <p:spPr>
          <a:xfrm>
            <a:off x="470572" y="389343"/>
            <a:ext cx="1626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3"/>
                </a:solidFill>
              </a:rPr>
              <a:t>Toteutuma-kartoitus</a:t>
            </a:r>
          </a:p>
        </p:txBody>
      </p:sp>
      <p:sp>
        <p:nvSpPr>
          <p:cNvPr id="66" name="Tekstiruutu 65">
            <a:extLst>
              <a:ext uri="{FF2B5EF4-FFF2-40B4-BE49-F238E27FC236}">
                <a16:creationId xmlns:a16="http://schemas.microsoft.com/office/drawing/2014/main" id="{42157D71-0AB9-4051-BA31-8EA44063726E}"/>
              </a:ext>
            </a:extLst>
          </p:cNvPr>
          <p:cNvSpPr txBox="1"/>
          <p:nvPr/>
        </p:nvSpPr>
        <p:spPr>
          <a:xfrm>
            <a:off x="336448" y="5996777"/>
            <a:ext cx="1626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3"/>
                </a:solidFill>
              </a:rPr>
              <a:t>Delfoi-kysely?</a:t>
            </a:r>
          </a:p>
        </p:txBody>
      </p:sp>
      <p:sp>
        <p:nvSpPr>
          <p:cNvPr id="67" name="Tekstiruutu 66">
            <a:extLst>
              <a:ext uri="{FF2B5EF4-FFF2-40B4-BE49-F238E27FC236}">
                <a16:creationId xmlns:a16="http://schemas.microsoft.com/office/drawing/2014/main" id="{D07BBF4E-5433-4F8A-8AC2-93DF08A3DA1D}"/>
              </a:ext>
            </a:extLst>
          </p:cNvPr>
          <p:cNvSpPr txBox="1"/>
          <p:nvPr/>
        </p:nvSpPr>
        <p:spPr>
          <a:xfrm>
            <a:off x="10208427" y="389343"/>
            <a:ext cx="1821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3"/>
                </a:solidFill>
              </a:rPr>
              <a:t>Sisällönanalyysi?</a:t>
            </a:r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834C6E98-5A65-47C8-B0E4-47488BA9DC72}"/>
              </a:ext>
            </a:extLst>
          </p:cNvPr>
          <p:cNvSpPr txBox="1"/>
          <p:nvPr/>
        </p:nvSpPr>
        <p:spPr>
          <a:xfrm>
            <a:off x="10072242" y="6097322"/>
            <a:ext cx="1957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3"/>
                </a:solidFill>
              </a:rPr>
              <a:t>Kapasiteettikortit</a:t>
            </a:r>
          </a:p>
        </p:txBody>
      </p:sp>
      <p:sp>
        <p:nvSpPr>
          <p:cNvPr id="56" name="Tekstiruutu 55">
            <a:extLst>
              <a:ext uri="{FF2B5EF4-FFF2-40B4-BE49-F238E27FC236}">
                <a16:creationId xmlns:a16="http://schemas.microsoft.com/office/drawing/2014/main" id="{9F9B0EAC-3DD6-4194-AFB6-2ABB77F3D7B9}"/>
              </a:ext>
            </a:extLst>
          </p:cNvPr>
          <p:cNvSpPr txBox="1"/>
          <p:nvPr/>
        </p:nvSpPr>
        <p:spPr>
          <a:xfrm>
            <a:off x="1691846" y="1284018"/>
            <a:ext cx="3131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hlinkClick r:id="rId7" action="ppaction://hlinksldjump"/>
              </a:rPr>
              <a:t>Aikuisten aktiivinen arki</a:t>
            </a:r>
            <a:endParaRPr lang="fi-FI" sz="2000" dirty="0"/>
          </a:p>
        </p:txBody>
      </p:sp>
      <p:sp>
        <p:nvSpPr>
          <p:cNvPr id="61" name="Tekstiruutu 60">
            <a:extLst>
              <a:ext uri="{FF2B5EF4-FFF2-40B4-BE49-F238E27FC236}">
                <a16:creationId xmlns:a16="http://schemas.microsoft.com/office/drawing/2014/main" id="{9EBC9DB8-1AB2-472B-98B8-12630CDAFB08}"/>
              </a:ext>
            </a:extLst>
          </p:cNvPr>
          <p:cNvSpPr txBox="1"/>
          <p:nvPr/>
        </p:nvSpPr>
        <p:spPr>
          <a:xfrm>
            <a:off x="3477627" y="451362"/>
            <a:ext cx="2325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Järjestöjen autonomia</a:t>
            </a:r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F3581BA2-7995-40C1-9824-09EE4CE8259F}"/>
              </a:ext>
            </a:extLst>
          </p:cNvPr>
          <p:cNvSpPr txBox="1"/>
          <p:nvPr/>
        </p:nvSpPr>
        <p:spPr>
          <a:xfrm>
            <a:off x="8836135" y="2622098"/>
            <a:ext cx="348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Akatemiaverkoston kehittäminen</a:t>
            </a:r>
          </a:p>
        </p:txBody>
      </p:sp>
      <p:sp>
        <p:nvSpPr>
          <p:cNvPr id="62" name="Tekstiruutu 61">
            <a:extLst>
              <a:ext uri="{FF2B5EF4-FFF2-40B4-BE49-F238E27FC236}">
                <a16:creationId xmlns:a16="http://schemas.microsoft.com/office/drawing/2014/main" id="{0D786C8C-03AD-43F5-8561-E107F2C277B7}"/>
              </a:ext>
            </a:extLst>
          </p:cNvPr>
          <p:cNvSpPr txBox="1"/>
          <p:nvPr/>
        </p:nvSpPr>
        <p:spPr>
          <a:xfrm>
            <a:off x="6670584" y="844836"/>
            <a:ext cx="322929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 sz="2000" dirty="0"/>
              <a:t>Menestyvä huippu-urheilu</a:t>
            </a:r>
          </a:p>
        </p:txBody>
      </p:sp>
      <p:sp>
        <p:nvSpPr>
          <p:cNvPr id="69" name="Tekstiruutu 68">
            <a:extLst>
              <a:ext uri="{FF2B5EF4-FFF2-40B4-BE49-F238E27FC236}">
                <a16:creationId xmlns:a16="http://schemas.microsoft.com/office/drawing/2014/main" id="{038ACFC1-8799-4E13-8564-C1FF790DAE03}"/>
              </a:ext>
            </a:extLst>
          </p:cNvPr>
          <p:cNvSpPr txBox="1"/>
          <p:nvPr/>
        </p:nvSpPr>
        <p:spPr>
          <a:xfrm>
            <a:off x="7050143" y="1255852"/>
            <a:ext cx="3637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Huippu-urheilun johtaminen ja roolit</a:t>
            </a:r>
          </a:p>
        </p:txBody>
      </p:sp>
      <p:sp>
        <p:nvSpPr>
          <p:cNvPr id="91" name="Tekstiruutu 90">
            <a:extLst>
              <a:ext uri="{FF2B5EF4-FFF2-40B4-BE49-F238E27FC236}">
                <a16:creationId xmlns:a16="http://schemas.microsoft.com/office/drawing/2014/main" id="{987EC824-6174-4101-B5AD-0BBED2C6E125}"/>
              </a:ext>
            </a:extLst>
          </p:cNvPr>
          <p:cNvSpPr txBox="1"/>
          <p:nvPr/>
        </p:nvSpPr>
        <p:spPr>
          <a:xfrm>
            <a:off x="7664784" y="1781041"/>
            <a:ext cx="403221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 dirty="0"/>
              <a:t>Urheilijoiden </a:t>
            </a:r>
            <a:r>
              <a:rPr lang="fi-FI" dirty="0" err="1"/>
              <a:t>sosio</a:t>
            </a:r>
            <a:r>
              <a:rPr lang="fi-FI" dirty="0"/>
              <a:t>-ekonominen asema</a:t>
            </a:r>
          </a:p>
        </p:txBody>
      </p:sp>
      <p:sp>
        <p:nvSpPr>
          <p:cNvPr id="92" name="Tekstiruutu 91">
            <a:extLst>
              <a:ext uri="{FF2B5EF4-FFF2-40B4-BE49-F238E27FC236}">
                <a16:creationId xmlns:a16="http://schemas.microsoft.com/office/drawing/2014/main" id="{58E5BB50-384E-486A-8CAD-5FDEB5E2B6DC}"/>
              </a:ext>
            </a:extLst>
          </p:cNvPr>
          <p:cNvSpPr txBox="1"/>
          <p:nvPr/>
        </p:nvSpPr>
        <p:spPr>
          <a:xfrm>
            <a:off x="8781631" y="2208542"/>
            <a:ext cx="3229296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 dirty="0"/>
              <a:t>Urheilijan polun tukitoimet</a:t>
            </a:r>
          </a:p>
        </p:txBody>
      </p:sp>
      <p:sp>
        <p:nvSpPr>
          <p:cNvPr id="55" name="Tekstiruutu 54">
            <a:extLst>
              <a:ext uri="{FF2B5EF4-FFF2-40B4-BE49-F238E27FC236}">
                <a16:creationId xmlns:a16="http://schemas.microsoft.com/office/drawing/2014/main" id="{0DDE0924-2ACB-4BEF-A39B-3EEB6DC3E47E}"/>
              </a:ext>
            </a:extLst>
          </p:cNvPr>
          <p:cNvSpPr txBox="1"/>
          <p:nvPr/>
        </p:nvSpPr>
        <p:spPr>
          <a:xfrm>
            <a:off x="9228622" y="3040883"/>
            <a:ext cx="228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Urheilun olosuhteet</a:t>
            </a:r>
          </a:p>
        </p:txBody>
      </p:sp>
    </p:spTree>
    <p:extLst>
      <p:ext uri="{BB962C8B-B14F-4D97-AF65-F5344CB8AC3E}">
        <p14:creationId xmlns:p14="http://schemas.microsoft.com/office/powerpoint/2010/main" val="470881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4" grpId="0"/>
      <p:bldP spid="45" grpId="0"/>
      <p:bldP spid="46" grpId="0"/>
      <p:bldP spid="47" grpId="0" build="p"/>
      <p:bldP spid="48" grpId="0" build="p"/>
      <p:bldP spid="49" grpId="0" build="p"/>
      <p:bldP spid="50" grpId="0" build="p"/>
      <p:bldP spid="51" grpId="0" build="p"/>
      <p:bldP spid="52" grpId="0" build="p"/>
      <p:bldP spid="53" grpId="0" build="p"/>
      <p:bldP spid="60" grpId="0" build="p"/>
      <p:bldP spid="3" grpId="0" build="p"/>
      <p:bldP spid="65" grpId="0"/>
      <p:bldP spid="66" grpId="0"/>
      <p:bldP spid="67" grpId="0"/>
      <p:bldP spid="54" grpId="0"/>
      <p:bldP spid="56" grpId="0"/>
      <p:bldP spid="61" grpId="0"/>
      <p:bldP spid="58" grpId="0"/>
      <p:bldP spid="62" grpId="0"/>
      <p:bldP spid="69" grpId="0"/>
      <p:bldP spid="91" grpId="0"/>
      <p:bldP spid="92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CB5CD3D-232C-49F4-B30F-20E554E14A5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96E29E-6290-2340-B1E0-4889086377DB}" type="datetime1">
              <a:rPr lang="fi-FI" smtClean="0"/>
              <a:pPr/>
              <a:t>16.4.2018</a:t>
            </a:fld>
            <a:endParaRPr lang="en-US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724BC51-2062-4112-B781-84A508AC6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C05F23-9948-9C48-82BF-76A5EF201BA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4ACA74E5-C0D4-4EEC-87E7-643D55C3F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Prosessit</a:t>
            </a:r>
          </a:p>
        </p:txBody>
      </p:sp>
    </p:spTree>
    <p:extLst>
      <p:ext uri="{BB962C8B-B14F-4D97-AF65-F5344CB8AC3E}">
        <p14:creationId xmlns:p14="http://schemas.microsoft.com/office/powerpoint/2010/main" val="3601180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9136EB-DEE8-4B07-B77B-F81841FDB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217621"/>
            <a:ext cx="10182726" cy="811656"/>
          </a:xfrm>
        </p:spPr>
        <p:txBody>
          <a:bodyPr/>
          <a:lstStyle/>
          <a:p>
            <a:r>
              <a:rPr lang="fi-FI" dirty="0"/>
              <a:t>Prosessi: eduskuntavaalit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DAE8A897-CA2F-4789-8EAD-F900E61B3B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3176133"/>
              </p:ext>
            </p:extLst>
          </p:nvPr>
        </p:nvGraphicFramePr>
        <p:xfrm>
          <a:off x="182253" y="1506783"/>
          <a:ext cx="11739683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4921">
                  <a:extLst>
                    <a:ext uri="{9D8B030D-6E8A-4147-A177-3AD203B41FA5}">
                      <a16:colId xmlns:a16="http://schemas.microsoft.com/office/drawing/2014/main" val="3738610693"/>
                    </a:ext>
                  </a:extLst>
                </a:gridCol>
                <a:gridCol w="1228583">
                  <a:extLst>
                    <a:ext uri="{9D8B030D-6E8A-4147-A177-3AD203B41FA5}">
                      <a16:colId xmlns:a16="http://schemas.microsoft.com/office/drawing/2014/main" val="1314729612"/>
                    </a:ext>
                  </a:extLst>
                </a:gridCol>
                <a:gridCol w="3120272">
                  <a:extLst>
                    <a:ext uri="{9D8B030D-6E8A-4147-A177-3AD203B41FA5}">
                      <a16:colId xmlns:a16="http://schemas.microsoft.com/office/drawing/2014/main" val="155490786"/>
                    </a:ext>
                  </a:extLst>
                </a:gridCol>
                <a:gridCol w="4455907">
                  <a:extLst>
                    <a:ext uri="{9D8B030D-6E8A-4147-A177-3AD203B41FA5}">
                      <a16:colId xmlns:a16="http://schemas.microsoft.com/office/drawing/2014/main" val="27412955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Mitä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Milloin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Omat tavoitteet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Avainhenkilöt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296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800" dirty="0"/>
                        <a:t>Puolueet kirjoittavat ohjelmiaan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Kevät-syksy 2018</a:t>
                      </a: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fi-FI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Puolueiden liikuntapoliittiset avainhenkilöt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326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800" dirty="0"/>
                        <a:t>Puolueet hyväksyvät eduskuntavaaliohjelmat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2018-19 vaihde</a:t>
                      </a: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703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800" dirty="0"/>
                        <a:t>Ehdokasasettelu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Kevät 2019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232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800" dirty="0"/>
                        <a:t>Eduskuntavaalikampanjat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Kevät 2019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fi-FI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800" dirty="0"/>
                        <a:t>Puoluetoimistot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800" dirty="0" err="1"/>
                        <a:t>Avaintoimijttajat</a:t>
                      </a:r>
                      <a:r>
                        <a:rPr lang="fi-FI" sz="1800" dirty="0"/>
                        <a:t> (yksilöitävä)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800" dirty="0"/>
                        <a:t>Alueet, jäsenet, LP-</a:t>
                      </a:r>
                      <a:r>
                        <a:rPr lang="fi-FI" sz="1800" dirty="0" err="1"/>
                        <a:t>verksoto</a:t>
                      </a:r>
                      <a:r>
                        <a:rPr lang="fi-FI" sz="1800" dirty="0"/>
                        <a:t>, HU-verkostot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2044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800" dirty="0"/>
                        <a:t>Eduskuntavaalit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14.4.2019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7712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800" dirty="0"/>
                        <a:t>Hallitusohjelman rakentaminen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Seuraavat viikot vaalien jälkeen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Hallitusohjelmassa näkyvät kärkitavoitteemme liikkeen lisäämisestä ja huippu-urheilusta.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Tulevien hallituspuolueiden sivistys-, kulttuuri-, ja liikuntavastaavat neuvotteluissa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0990952"/>
                  </a:ext>
                </a:extLst>
              </a:tr>
            </a:tbl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DD381AA-77CE-4B12-BFE6-D727E04EE02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96E29E-6290-2340-B1E0-4889086377DB}" type="datetime1">
              <a:rPr lang="fi-FI" smtClean="0"/>
              <a:pPr/>
              <a:t>16.4.2018</a:t>
            </a:fld>
            <a:endParaRPr lang="en-US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DBF5609-BF1F-4CBA-B307-E4FFDCCCA0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C05F23-9948-9C48-82BF-76A5EF201BA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5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Custom 3">
      <a:dk1>
        <a:srgbClr val="004899"/>
      </a:dk1>
      <a:lt1>
        <a:srgbClr val="EEF0F0"/>
      </a:lt1>
      <a:dk2>
        <a:srgbClr val="000028"/>
      </a:dk2>
      <a:lt2>
        <a:srgbClr val="CCD2D9"/>
      </a:lt2>
      <a:accent1>
        <a:srgbClr val="004899"/>
      </a:accent1>
      <a:accent2>
        <a:srgbClr val="5BDBD9"/>
      </a:accent2>
      <a:accent3>
        <a:srgbClr val="009B3A"/>
      </a:accent3>
      <a:accent4>
        <a:srgbClr val="FFA000"/>
      </a:accent4>
      <a:accent5>
        <a:srgbClr val="EF5F78"/>
      </a:accent5>
      <a:accent6>
        <a:srgbClr val="E10E20"/>
      </a:accent6>
      <a:hlink>
        <a:srgbClr val="004899"/>
      </a:hlink>
      <a:folHlink>
        <a:srgbClr val="00002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K" id="{D169064A-C3AF-AF49-A301-6BDEC2FE05C4}" vid="{4E25015D-2BC2-194D-A7D6-24EFBB50DD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554666AFB0D5B429373013012BCA6FE" ma:contentTypeVersion="5" ma:contentTypeDescription="Luo uusi asiakirja." ma:contentTypeScope="" ma:versionID="5fa906b7ec857ed03775037ccc37a1be">
  <xsd:schema xmlns:xsd="http://www.w3.org/2001/XMLSchema" xmlns:xs="http://www.w3.org/2001/XMLSchema" xmlns:p="http://schemas.microsoft.com/office/2006/metadata/properties" xmlns:ns1="http://schemas.microsoft.com/sharepoint/v3" xmlns:ns2="8605ecd3-0d85-4b32-a95f-4703a9605c26" xmlns:ns3="6fff481e-e8a4-4234-a428-3e41e0af2718" targetNamespace="http://schemas.microsoft.com/office/2006/metadata/properties" ma:root="true" ma:fieldsID="88bae73ec9dd80958ce7180aaf985d81" ns1:_="" ns2:_="" ns3:_="">
    <xsd:import namespace="http://schemas.microsoft.com/sharepoint/v3"/>
    <xsd:import namespace="8605ecd3-0d85-4b32-a95f-4703a9605c26"/>
    <xsd:import namespace="6fff481e-e8a4-4234-a428-3e41e0af271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internalName="PublishingStartDate">
      <xsd:simpleType>
        <xsd:restriction base="dms:Unknown"/>
      </xsd:simpleType>
    </xsd:element>
    <xsd:element name="PublishingExpirationDate" ma:index="9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05ecd3-0d85-4b32-a95f-4703a9605c2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ff481e-e8a4-4234-a428-3e41e0af27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804F98-4E3A-4116-B938-6CEB696DF3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B84A10-848A-4AB8-87E3-F17384ED243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605ecd3-0d85-4b32-a95f-4703a9605c26"/>
    <ds:schemaRef ds:uri="http://schemas.microsoft.com/sharepoint/v3"/>
    <ds:schemaRef ds:uri="http://purl.org/dc/terms/"/>
    <ds:schemaRef ds:uri="http://schemas.openxmlformats.org/package/2006/metadata/core-properties"/>
    <ds:schemaRef ds:uri="6fff481e-e8a4-4234-a428-3e41e0af271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A6C197C-BA67-4603-B638-9FBE6F5F20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05ecd3-0d85-4b32-a95f-4703a9605c26"/>
    <ds:schemaRef ds:uri="6fff481e-e8a4-4234-a428-3e41e0af27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pohjat</Template>
  <TotalTime>8656</TotalTime>
  <Words>1006</Words>
  <Application>Microsoft Office PowerPoint</Application>
  <PresentationFormat>Laajakuva</PresentationFormat>
  <Paragraphs>319</Paragraphs>
  <Slides>23</Slides>
  <Notes>2</Notes>
  <HiddenSlides>0</HiddenSlides>
  <MMClips>1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28" baseType="lpstr">
      <vt:lpstr>Arial</vt:lpstr>
      <vt:lpstr>Calibri</vt:lpstr>
      <vt:lpstr>Cambria</vt:lpstr>
      <vt:lpstr>Ubuntu</vt:lpstr>
      <vt:lpstr>Office-teema</vt:lpstr>
      <vt:lpstr>PowerPoint-esitys</vt:lpstr>
      <vt:lpstr>PowerPoint-esitys</vt:lpstr>
      <vt:lpstr>Yhteiskunnallinen työ</vt:lpstr>
      <vt:lpstr>PowerPoint-esitys</vt:lpstr>
      <vt:lpstr>PowerPoint-esitys</vt:lpstr>
      <vt:lpstr>PowerPoint-esitys</vt:lpstr>
      <vt:lpstr>PowerPoint-esitys</vt:lpstr>
      <vt:lpstr>Prosessit</vt:lpstr>
      <vt:lpstr>Prosessi: eduskuntavaalit</vt:lpstr>
      <vt:lpstr>Miksi?</vt:lpstr>
      <vt:lpstr>PowerPoint-esitys</vt:lpstr>
      <vt:lpstr>PowerPoint-esitys</vt:lpstr>
      <vt:lpstr>PowerPoint-esitys</vt:lpstr>
      <vt:lpstr>Tavoitteet</vt:lpstr>
      <vt:lpstr>Tavoitteet: eduskuntavaalit</vt:lpstr>
      <vt:lpstr>Lasten liike – kaikki tavoitteet</vt:lpstr>
      <vt:lpstr>Yleiset</vt:lpstr>
      <vt:lpstr>PowerPoint-esitys</vt:lpstr>
      <vt:lpstr>Lasten liike</vt:lpstr>
      <vt:lpstr>Elinvoimainen seuratoiminta</vt:lpstr>
      <vt:lpstr>Aktiivinen arki</vt:lpstr>
      <vt:lpstr>Huippu-urheilu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Ilmari Nalbantoglu</cp:lastModifiedBy>
  <cp:revision>132</cp:revision>
  <cp:lastPrinted>2017-03-21T15:02:53Z</cp:lastPrinted>
  <dcterms:created xsi:type="dcterms:W3CDTF">2017-04-06T08:59:19Z</dcterms:created>
  <dcterms:modified xsi:type="dcterms:W3CDTF">2018-04-16T07:26:18Z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0x010100D554666AFB0D5B429373013012BCA6FE</vt:lpwstr>
  </property>
</Properties>
</file>