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51" r:id="rId5"/>
    <p:sldId id="384" r:id="rId6"/>
    <p:sldId id="385" r:id="rId7"/>
    <p:sldId id="34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207">
          <p15:clr>
            <a:srgbClr val="A4A3A4"/>
          </p15:clr>
        </p15:guide>
        <p15:guide id="4" orient="horz" pos="1071">
          <p15:clr>
            <a:srgbClr val="A4A3A4"/>
          </p15:clr>
        </p15:guide>
        <p15:guide id="5" orient="horz" pos="391">
          <p15:clr>
            <a:srgbClr val="A4A3A4"/>
          </p15:clr>
        </p15:guide>
        <p15:guide id="6" orient="horz" pos="3884">
          <p15:clr>
            <a:srgbClr val="A4A3A4"/>
          </p15:clr>
        </p15:guide>
        <p15:guide id="7" pos="529">
          <p15:clr>
            <a:srgbClr val="A4A3A4"/>
          </p15:clr>
        </p15:guide>
        <p15:guide id="8"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autoAdjust="0"/>
    <p:restoredTop sz="58437" autoAdjust="0"/>
  </p:normalViewPr>
  <p:slideViewPr>
    <p:cSldViewPr>
      <p:cViewPr varScale="1">
        <p:scale>
          <a:sx n="66" d="100"/>
          <a:sy n="66" d="100"/>
        </p:scale>
        <p:origin x="1824" y="72"/>
      </p:cViewPr>
      <p:guideLst>
        <p:guide orient="horz" pos="2160"/>
        <p:guide pos="3840"/>
        <p:guide orient="horz" pos="1207"/>
        <p:guide orient="horz" pos="1071"/>
        <p:guide orient="horz" pos="391"/>
        <p:guide orient="horz" pos="3884"/>
        <p:guide pos="529"/>
        <p:guide pos="715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sz="800"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5AAFB3-F7D7-404D-981F-AB568410A941}" type="datetime1">
              <a:rPr lang="fi-FI" sz="800" smtClean="0"/>
              <a:t>16.11.2018</a:t>
            </a:fld>
            <a:endParaRPr lang="fi-FI" sz="800"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sz="800"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A64A1B-3477-984D-922F-4D2D8B4FEE66}" type="slidenum">
              <a:rPr lang="fi-FI" sz="800" smtClean="0"/>
              <a:t>‹#›</a:t>
            </a:fld>
            <a:endParaRPr lang="fi-FI" sz="800" dirty="0"/>
          </a:p>
        </p:txBody>
      </p:sp>
    </p:spTree>
    <p:extLst>
      <p:ext uri="{BB962C8B-B14F-4D97-AF65-F5344CB8AC3E}">
        <p14:creationId xmlns:p14="http://schemas.microsoft.com/office/powerpoint/2010/main" val="21331404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E4AC91AD-7823-4F69-9080-1DD35B2774C8}" type="datetime1">
              <a:rPr lang="fi-FI" smtClean="0"/>
              <a:t>16.11.2018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7DED2BC3-AF97-EB42-AB3F-9E0231F991A3}" type="slidenum">
              <a:rPr lang="fi-FI" smtClean="0"/>
              <a:pPr/>
              <a:t>‹#›</a:t>
            </a:fld>
            <a:endParaRPr lang="fi-FI"/>
          </a:p>
        </p:txBody>
      </p:sp>
    </p:spTree>
    <p:extLst>
      <p:ext uri="{BB962C8B-B14F-4D97-AF65-F5344CB8AC3E}">
        <p14:creationId xmlns:p14="http://schemas.microsoft.com/office/powerpoint/2010/main" val="133512432"/>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Tällä dialla:</a:t>
            </a:r>
          </a:p>
          <a:p>
            <a:endParaRPr lang="fi-FI" dirty="0"/>
          </a:p>
          <a:p>
            <a:pPr marL="171450" indent="-171450">
              <a:buFontTx/>
              <a:buChar char="-"/>
            </a:pPr>
            <a:r>
              <a:rPr lang="fi-FI" dirty="0"/>
              <a:t>Mitä aikuisliikunnalla tässä yhteydessä tarkoitetaan.</a:t>
            </a:r>
          </a:p>
          <a:p>
            <a:pPr marL="171450" indent="-171450">
              <a:buFontTx/>
              <a:buChar char="-"/>
            </a:pPr>
            <a:r>
              <a:rPr lang="fi-FI" dirty="0"/>
              <a:t>Minkälaiset taustaoletukset ovat ohjanneet sitä, mitä ja miten asioita on nostettu esille aikuisliikunnan asiantuntijatyössä (ja sitä kautta tässä diasarjassa).</a:t>
            </a:r>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2</a:t>
            </a:fld>
            <a:endParaRPr lang="fi-FI"/>
          </a:p>
        </p:txBody>
      </p:sp>
    </p:spTree>
    <p:extLst>
      <p:ext uri="{BB962C8B-B14F-4D97-AF65-F5344CB8AC3E}">
        <p14:creationId xmlns:p14="http://schemas.microsoft.com/office/powerpoint/2010/main" val="268592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Tämän diasarjan tavoitteena on tukea ja helpottaa seurakehittäjien työtä. </a:t>
            </a:r>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3</a:t>
            </a:fld>
            <a:endParaRPr lang="fi-FI"/>
          </a:p>
        </p:txBody>
      </p:sp>
    </p:spTree>
    <p:extLst>
      <p:ext uri="{BB962C8B-B14F-4D97-AF65-F5344CB8AC3E}">
        <p14:creationId xmlns:p14="http://schemas.microsoft.com/office/powerpoint/2010/main" val="179262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Aikuinen voi tulla liikkujan polulle elämänsä missä vaiheessa tahansa. Hän on saattanut elää liikkuvaa lapsuuttaan omatoimisesti ja vanhempien kanssa pelaillen, leikkien ja kulkien välimatkoja fyysisesti aktiivisesti esimerkiksi pyörällä tai kävellen. Ehkä hän on seurannut urheilijan polkua alle 13-vuotiaana lapsuusvaiheen (ks. Finni ym. 2012) ja 13–19-vuotiaana valintavaiheen (Mononen ym. 2014) kautta huippuvaiheeseen (Nummela ym. 2016). Huippuvaiheen jälkeen liikkujan polku on saattanut olla luonteva jatkumo urheilijan polulle. Urheilijan polulta on voinut poiketa liikkujan polulle myös aikaisemmin, jos esimerkiksi tavoitteellinen kilpaurheilu ei ole tuntunutkaan omalta vaihtoehdolta tai jos (huippu-)urheilu-ura on päättynyt muusta syystä (esim. Mononen ym. 2016, 34–35; Salasuo ym. 2015).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Kuhunkin näistä edellä mainituista vaiheista on laadittu oma asiantuntijatyönsä, ja tämä käsillä oleva aikuisliikunnan asiantuntijatyö jatkaa aikaisempien asiantuntijatöiden perinnettä. Kuva havainnollistaa, kuinka asiantuntijatyöt sijoittuvat liikkujan ja urheilijan poluille.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Aikuinen liikkuja on myös voinut elää lapsuutensa ja nuoruutensa ilman erityistä liikuntaharrastusta tai innostusta omatoimiseen liikkumiseen. Silloin hän onkin saattanut tulla liikkujan polulle vasta aikuisena ehkä haparoiden ja epävarmana tai heti määrätietoisena liikunnan aloittajana ehkä lääkärin kehotuksesta, ehkä omasta aloitteestaan. Epävarman ja määrätietoisen liikunnan aloittajan väliin mahtuu laaja kirjo motiiveiltaan, haluiltaan, tavoitteiltaan, toiveiltaan ja tarpeiltaan erilaisia aikuisia. Liikkujan polulla hyvin erilaiset aikuiset kohtaavat pururadoilla ja kevyen liikenteen väylillä, ryhmissä, työpaikoilla ja yhdistyksissä, tapahtumissa ja kilpailuissa. Toiset kaipaavat tukea harrastukselleen tai elämäntavalleen, toiset ovat omatoimisia ja itseohjautuvia. Jokaisen liikkujan polku on ainutlaatuinen. Liikkujan polulle voi myös aina palata uudelleen, jos on välillä ajautunut polulta syrjään syystä tai toisesta. Liikunnan kannalta haastavia elämänvaiheita tai elämäntilanteita voivat olla esimerkiksi erilaiset nivelkohdat, kuten opiskelemaan pääsy, perheen perustaminen tai eläkkeelle jääminen (Itkonen &amp; Kauravaara 2015b, 184–186; </a:t>
            </a:r>
            <a:r>
              <a:rPr lang="fi-FI" sz="1200" kern="1200" dirty="0" err="1">
                <a:solidFill>
                  <a:schemeClr val="tx1"/>
                </a:solidFill>
                <a:effectLst/>
                <a:latin typeface="+mn-lt"/>
                <a:ea typeface="+mn-ea"/>
                <a:cs typeface="+mn-cs"/>
              </a:rPr>
              <a:t>Korkiakangas</a:t>
            </a:r>
            <a:r>
              <a:rPr lang="fi-FI" sz="1200" kern="1200" dirty="0">
                <a:solidFill>
                  <a:schemeClr val="tx1"/>
                </a:solidFill>
                <a:effectLst/>
                <a:latin typeface="+mn-lt"/>
                <a:ea typeface="+mn-ea"/>
                <a:cs typeface="+mn-cs"/>
              </a:rPr>
              <a:t> 2010, 54–58; Rovio &amp; Pyykkönen 2011, 40–41; Rovio &amp; Saaranen-Kauppinen 2014; </a:t>
            </a:r>
            <a:r>
              <a:rPr lang="fi-FI" sz="1200" kern="1200" dirty="0" err="1">
                <a:solidFill>
                  <a:schemeClr val="tx1"/>
                </a:solidFill>
                <a:effectLst/>
                <a:latin typeface="+mn-lt"/>
                <a:ea typeface="+mn-ea"/>
                <a:cs typeface="+mn-cs"/>
              </a:rPr>
              <a:t>Vanttaja</a:t>
            </a:r>
            <a:r>
              <a:rPr lang="fi-FI" sz="1200" kern="1200" dirty="0">
                <a:solidFill>
                  <a:schemeClr val="tx1"/>
                </a:solidFill>
                <a:effectLst/>
                <a:latin typeface="+mn-lt"/>
                <a:ea typeface="+mn-ea"/>
                <a:cs typeface="+mn-cs"/>
              </a:rPr>
              <a:t> ym. 2017b; ks. myös Hyvönen 2012, 62).</a:t>
            </a:r>
          </a:p>
          <a:p>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4</a:t>
            </a:fld>
            <a:endParaRPr lang="fi-FI"/>
          </a:p>
        </p:txBody>
      </p:sp>
    </p:spTree>
    <p:extLst>
      <p:ext uri="{BB962C8B-B14F-4D97-AF65-F5344CB8AC3E}">
        <p14:creationId xmlns:p14="http://schemas.microsoft.com/office/powerpoint/2010/main" val="243630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19E377-611E-A74F-B22D-D316F361D3B9}"/>
              </a:ext>
            </a:extLst>
          </p:cNvPr>
          <p:cNvPicPr>
            <a:picLocks noChangeAspect="1"/>
          </p:cNvPicPr>
          <p:nvPr userDrawn="1"/>
        </p:nvPicPr>
        <p:blipFill>
          <a:blip r:embed="rId3"/>
          <a:stretch>
            <a:fillRect/>
          </a:stretch>
        </p:blipFill>
        <p:spPr>
          <a:xfrm>
            <a:off x="327218" y="0"/>
            <a:ext cx="2993004"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r="22279"/>
          <a:stretch/>
        </p:blipFill>
        <p:spPr>
          <a:xfrm>
            <a:off x="2716298" y="0"/>
            <a:ext cx="9475702" cy="6858000"/>
          </a:xfrm>
          <a:prstGeom prst="rect">
            <a:avLst/>
          </a:prstGeom>
        </p:spPr>
      </p:pic>
      <p:pic>
        <p:nvPicPr>
          <p:cNvPr id="10" name="Picture 9">
            <a:extLst>
              <a:ext uri="{FF2B5EF4-FFF2-40B4-BE49-F238E27FC236}">
                <a16:creationId xmlns:a16="http://schemas.microsoft.com/office/drawing/2014/main" id="{792D6FF8-3123-F143-9295-4A00217DF942}"/>
              </a:ext>
            </a:extLst>
          </p:cNvPr>
          <p:cNvPicPr>
            <a:picLocks noChangeAspect="1"/>
          </p:cNvPicPr>
          <p:nvPr userDrawn="1"/>
        </p:nvPicPr>
        <p:blipFill>
          <a:blip r:embed="rId4"/>
          <a:stretch>
            <a:fillRect/>
          </a:stretch>
        </p:blipFill>
        <p:spPr>
          <a:xfrm>
            <a:off x="0" y="0"/>
            <a:ext cx="2993004" cy="3894511"/>
          </a:xfrm>
          <a:prstGeom prst="rect">
            <a:avLst/>
          </a:prstGeom>
        </p:spPr>
      </p:pic>
      <p:sp>
        <p:nvSpPr>
          <p:cNvPr id="7" name="Title 1"/>
          <p:cNvSpPr>
            <a:spLocks noGrp="1"/>
          </p:cNvSpPr>
          <p:nvPr>
            <p:ph type="ctrTitle"/>
          </p:nvPr>
        </p:nvSpPr>
        <p:spPr>
          <a:xfrm>
            <a:off x="3792538" y="620713"/>
            <a:ext cx="7559674" cy="3672383"/>
          </a:xfrm>
        </p:spPr>
        <p:txBody>
          <a:bodyPr anchor="b" anchorCtr="0"/>
          <a:lstStyle>
            <a:lvl1pPr>
              <a:defRPr sz="6000">
                <a:solidFill>
                  <a:schemeClr val="accent1"/>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3792598" y="4581128"/>
            <a:ext cx="7559614" cy="1584722"/>
          </a:xfrm>
        </p:spPr>
        <p:txBody>
          <a:bodyPr/>
          <a:lstStyle>
            <a:lvl1pPr marL="0" indent="0" algn="l">
              <a:buNone/>
              <a:defRPr sz="2200">
                <a:solidFill>
                  <a:schemeClr val="accent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2279"/>
          <a:stretch/>
        </p:blipFill>
        <p:spPr>
          <a:xfrm>
            <a:off x="2716296" y="0"/>
            <a:ext cx="9475703" cy="6858000"/>
          </a:xfrm>
          <a:prstGeom prst="rect">
            <a:avLst/>
          </a:prstGeom>
        </p:spPr>
      </p:pic>
      <p:pic>
        <p:nvPicPr>
          <p:cNvPr id="10" name="Picture 9">
            <a:extLst>
              <a:ext uri="{FF2B5EF4-FFF2-40B4-BE49-F238E27FC236}">
                <a16:creationId xmlns:a16="http://schemas.microsoft.com/office/drawing/2014/main" id="{7BF44C2B-274D-7848-93F6-D2B4306E9A07}"/>
              </a:ext>
            </a:extLst>
          </p:cNvPr>
          <p:cNvPicPr>
            <a:picLocks noChangeAspect="1"/>
          </p:cNvPicPr>
          <p:nvPr userDrawn="1"/>
        </p:nvPicPr>
        <p:blipFill>
          <a:blip r:embed="rId4"/>
          <a:stretch>
            <a:fillRect/>
          </a:stretch>
        </p:blipFill>
        <p:spPr>
          <a:xfrm>
            <a:off x="0" y="0"/>
            <a:ext cx="2993004" cy="3894511"/>
          </a:xfrm>
          <a:prstGeom prst="rect">
            <a:avLst/>
          </a:prstGeom>
        </p:spPr>
      </p:pic>
      <p:sp>
        <p:nvSpPr>
          <p:cNvPr id="7" name="Title 1"/>
          <p:cNvSpPr>
            <a:spLocks noGrp="1"/>
          </p:cNvSpPr>
          <p:nvPr>
            <p:ph type="ctrTitle"/>
          </p:nvPr>
        </p:nvSpPr>
        <p:spPr>
          <a:xfrm>
            <a:off x="3792538" y="620713"/>
            <a:ext cx="755967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11" name="Subtitle 2"/>
          <p:cNvSpPr>
            <a:spLocks noGrp="1"/>
          </p:cNvSpPr>
          <p:nvPr>
            <p:ph type="subTitle" idx="1"/>
          </p:nvPr>
        </p:nvSpPr>
        <p:spPr>
          <a:xfrm>
            <a:off x="3792598" y="4581128"/>
            <a:ext cx="755961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2279"/>
          <a:stretch/>
        </p:blipFill>
        <p:spPr>
          <a:xfrm>
            <a:off x="2716296" y="0"/>
            <a:ext cx="9475703" cy="6858000"/>
          </a:xfrm>
          <a:prstGeom prst="rect">
            <a:avLst/>
          </a:prstGeom>
        </p:spPr>
      </p:pic>
      <p:pic>
        <p:nvPicPr>
          <p:cNvPr id="10" name="Picture 9">
            <a:extLst>
              <a:ext uri="{FF2B5EF4-FFF2-40B4-BE49-F238E27FC236}">
                <a16:creationId xmlns:a16="http://schemas.microsoft.com/office/drawing/2014/main" id="{7BF44C2B-274D-7848-93F6-D2B4306E9A07}"/>
              </a:ext>
            </a:extLst>
          </p:cNvPr>
          <p:cNvPicPr>
            <a:picLocks noChangeAspect="1"/>
          </p:cNvPicPr>
          <p:nvPr userDrawn="1"/>
        </p:nvPicPr>
        <p:blipFill>
          <a:blip r:embed="rId4"/>
          <a:stretch>
            <a:fillRect/>
          </a:stretch>
        </p:blipFill>
        <p:spPr>
          <a:xfrm>
            <a:off x="0" y="0"/>
            <a:ext cx="2993004" cy="3894511"/>
          </a:xfrm>
          <a:prstGeom prst="rect">
            <a:avLst/>
          </a:prstGeom>
        </p:spPr>
      </p:pic>
      <p:sp>
        <p:nvSpPr>
          <p:cNvPr id="7" name="Title 1"/>
          <p:cNvSpPr>
            <a:spLocks noGrp="1"/>
          </p:cNvSpPr>
          <p:nvPr>
            <p:ph type="ctrTitle"/>
          </p:nvPr>
        </p:nvSpPr>
        <p:spPr>
          <a:xfrm>
            <a:off x="3792538" y="620713"/>
            <a:ext cx="755967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13" name="Subtitle 2"/>
          <p:cNvSpPr>
            <a:spLocks noGrp="1"/>
          </p:cNvSpPr>
          <p:nvPr>
            <p:ph type="subTitle" idx="1"/>
          </p:nvPr>
        </p:nvSpPr>
        <p:spPr>
          <a:xfrm>
            <a:off x="3792598" y="4581128"/>
            <a:ext cx="755961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09256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Title">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0"/>
            <a:ext cx="2993004" cy="3894512"/>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1989936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Title 2">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0"/>
            <a:ext cx="2993004" cy="3894511"/>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1434991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Title 3">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0"/>
            <a:ext cx="2993003" cy="3894511"/>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545153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 Title 4">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1"/>
            <a:ext cx="2993003" cy="3894509"/>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1924740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Title 5">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3EC9CC-1E3F-4E4B-8E1C-8341627C30D1}"/>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1D674697-3A05-EE4A-B3DA-141029A586BB}"/>
              </a:ext>
            </a:extLst>
          </p:cNvPr>
          <p:cNvPicPr>
            <a:picLocks noChangeAspect="1"/>
          </p:cNvPicPr>
          <p:nvPr userDrawn="1"/>
        </p:nvPicPr>
        <p:blipFill>
          <a:blip r:embed="rId3"/>
          <a:stretch>
            <a:fillRect/>
          </a:stretch>
        </p:blipFill>
        <p:spPr>
          <a:xfrm>
            <a:off x="327218" y="0"/>
            <a:ext cx="2993004" cy="3894512"/>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3270102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 Title 6">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28517-04BE-9E46-9E9C-79CE0B0FA038}"/>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9A06352A-5CCB-B542-BA24-AECB5F0D2CC5}"/>
              </a:ext>
            </a:extLst>
          </p:cNvPr>
          <p:cNvPicPr>
            <a:picLocks noChangeAspect="1"/>
          </p:cNvPicPr>
          <p:nvPr userDrawn="1"/>
        </p:nvPicPr>
        <p:blipFill>
          <a:blip r:embed="rId3"/>
          <a:stretch>
            <a:fillRect/>
          </a:stretch>
        </p:blipFill>
        <p:spPr>
          <a:xfrm>
            <a:off x="327218" y="0"/>
            <a:ext cx="2993004"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78509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 Title 7">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E27015-B91A-F040-9242-8C13E6BFD9E2}"/>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94D36B06-43F0-1C42-B986-C11932AE34B3}"/>
              </a:ext>
            </a:extLst>
          </p:cNvPr>
          <p:cNvPicPr>
            <a:picLocks noChangeAspect="1"/>
          </p:cNvPicPr>
          <p:nvPr userDrawn="1"/>
        </p:nvPicPr>
        <p:blipFill>
          <a:blip r:embed="rId3"/>
          <a:stretch>
            <a:fillRect/>
          </a:stretch>
        </p:blipFill>
        <p:spPr>
          <a:xfrm>
            <a:off x="327218" y="0"/>
            <a:ext cx="2993003"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2338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19E377-611E-A74F-B22D-D316F361D3B9}"/>
              </a:ext>
            </a:extLst>
          </p:cNvPr>
          <p:cNvPicPr>
            <a:picLocks noChangeAspect="1"/>
          </p:cNvPicPr>
          <p:nvPr userDrawn="1"/>
        </p:nvPicPr>
        <p:blipFill>
          <a:blip r:embed="rId3"/>
          <a:stretch>
            <a:fillRect/>
          </a:stretch>
        </p:blipFill>
        <p:spPr>
          <a:xfrm>
            <a:off x="327218" y="0"/>
            <a:ext cx="2993004"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2765618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 Title 8">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71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218" y="0"/>
            <a:ext cx="2993003" cy="3893760"/>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9"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 Title 9">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8F7D6-60B8-F540-8726-7B7A5C5C0683}"/>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BD98A4C6-B940-AC48-BAB5-FA5B56EAD8DA}"/>
              </a:ext>
            </a:extLst>
          </p:cNvPr>
          <p:cNvPicPr>
            <a:picLocks noChangeAspect="1"/>
          </p:cNvPicPr>
          <p:nvPr userDrawn="1"/>
        </p:nvPicPr>
        <p:blipFill>
          <a:blip r:embed="rId3"/>
          <a:stretch>
            <a:fillRect/>
          </a:stretch>
        </p:blipFill>
        <p:spPr>
          <a:xfrm>
            <a:off x="327218" y="0"/>
            <a:ext cx="2993004" cy="3894512"/>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chemeClr val="accent1"/>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chemeClr val="accent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365545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6"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14E7573C-5693-436F-919D-43F85086E542}"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8" name="Slide Number Placeholder 7"/>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ext uri="{BB962C8B-B14F-4D97-AF65-F5344CB8AC3E}">
        <p14:creationId xmlns:p14="http://schemas.microsoft.com/office/powerpoint/2010/main" val="1403081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lout">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FCCBA-2E01-2240-96A6-687065D571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BACF4B31-D14B-4ACC-AA25-036C400C4EE0}"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9E75E5-AC85-C14A-8E2C-CC4810FD07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6C874B61-EFE7-4E50-830E-CFCA9511E9D3}"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3">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91250-C41A-0644-800F-5E18FFDD13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77E7B0DF-4A7C-4C51-B438-F87EA5792765}"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ext uri="{BB962C8B-B14F-4D97-AF65-F5344CB8AC3E}">
        <p14:creationId xmlns:p14="http://schemas.microsoft.com/office/powerpoint/2010/main" val="425283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 4">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39E4E-B5C9-5645-ADCE-0A16E36EBD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93E725F6-A891-482C-8E69-A0419CC88BD6}"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 5">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4" name="Date Placeholder 3"/>
          <p:cNvSpPr>
            <a:spLocks noGrp="1"/>
          </p:cNvSpPr>
          <p:nvPr>
            <p:ph type="dt" sz="half" idx="10"/>
          </p:nvPr>
        </p:nvSpPr>
        <p:spPr/>
        <p:txBody>
          <a:bodyPr/>
          <a:lstStyle/>
          <a:p>
            <a:fld id="{2C27D6ED-919B-4C1E-A8CF-26D22E1BAF45}" type="datetime1">
              <a:rPr lang="fi-FI" noProof="0" smtClean="0"/>
              <a:t>16.11.2018</a:t>
            </a:fld>
            <a:endParaRPr lang="fi-FI" noProof="0" dirty="0"/>
          </a:p>
        </p:txBody>
      </p:sp>
      <p:sp>
        <p:nvSpPr>
          <p:cNvPr id="5" name="Footer Placeholder 4"/>
          <p:cNvSpPr>
            <a:spLocks noGrp="1"/>
          </p:cNvSpPr>
          <p:nvPr>
            <p:ph type="ftr" sz="quarter" idx="11"/>
          </p:nvPr>
        </p:nvSpPr>
        <p:spPr/>
        <p:txBody>
          <a:bodyPr/>
          <a:lstStyle/>
          <a:p>
            <a:endParaRPr lang="fi-FI" noProof="0" dirty="0"/>
          </a:p>
        </p:txBody>
      </p:sp>
      <p:sp>
        <p:nvSpPr>
          <p:cNvPr id="7" name="Slide Number Placeholder 6"/>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ext uri="{BB962C8B-B14F-4D97-AF65-F5344CB8AC3E}">
        <p14:creationId xmlns:p14="http://schemas.microsoft.com/office/powerpoint/2010/main" val="2768282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FE16D8-D182-024B-8305-4958C8219F6C}"/>
              </a:ext>
            </a:extLst>
          </p:cNvPr>
          <p:cNvPicPr>
            <a:picLocks noChangeAspect="1"/>
          </p:cNvPicPr>
          <p:nvPr userDrawn="1"/>
        </p:nvPicPr>
        <p:blipFill>
          <a:blip r:embed="rId2"/>
          <a:stretch>
            <a:fillRect/>
          </a:stretch>
        </p:blipFill>
        <p:spPr>
          <a:xfrm>
            <a:off x="0" y="0"/>
            <a:ext cx="12204103"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lvl1pPr>
              <a:defRPr>
                <a:solidFill>
                  <a:srgbClr val="FFFFFF"/>
                </a:solidFill>
              </a:defRPr>
            </a:lvl1pPr>
          </a:lstStyle>
          <a:p>
            <a:fld id="{94EDEBAA-9454-4259-8A6C-0BB9A8934054}" type="datetime1">
              <a:rPr lang="fi-FI" smtClean="0"/>
              <a:t>16.11.2018</a:t>
            </a:fld>
            <a:endParaRPr lang="fi-FI" dirty="0"/>
          </a:p>
        </p:txBody>
      </p:sp>
      <p:sp>
        <p:nvSpPr>
          <p:cNvPr id="6" name="Footer Placeholder 5"/>
          <p:cNvSpPr>
            <a:spLocks noGrp="1"/>
          </p:cNvSpPr>
          <p:nvPr>
            <p:ph type="ftr" sz="quarter" idx="11"/>
          </p:nvPr>
        </p:nvSpPr>
        <p:spPr/>
        <p:txBody>
          <a:bodyPr/>
          <a:lstStyle>
            <a:lvl1pPr>
              <a:defRPr>
                <a:noFill/>
              </a:defRPr>
            </a:lvl1pPr>
          </a:lstStyle>
          <a:p>
            <a:endParaRPr lang="fi-FI" dirty="0"/>
          </a:p>
        </p:txBody>
      </p:sp>
      <p:sp>
        <p:nvSpPr>
          <p:cNvPr id="10" name="Slide Number Placeholder 9"/>
          <p:cNvSpPr>
            <a:spLocks noGrp="1"/>
          </p:cNvSpPr>
          <p:nvPr>
            <p:ph type="sldNum" sz="quarter" idx="12"/>
          </p:nvPr>
        </p:nvSpPr>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05EDC5-2F4C-A14C-94C3-DFDC071498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7C7D81FF-9ED0-46FB-97CB-7B8F43D4EA02}" type="datetime1">
              <a:rPr lang="fi-FI" smtClean="0"/>
              <a:t>16.11.2018</a:t>
            </a:fld>
            <a:endParaRPr lang="fi-FI" dirty="0"/>
          </a:p>
        </p:txBody>
      </p:sp>
      <p:sp>
        <p:nvSpPr>
          <p:cNvPr id="1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259954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4D18FE13-F76D-44F1-BF96-2FD1B136718E}" type="datetime1">
              <a:rPr lang="fi-FI" smtClean="0"/>
              <a:t>16.11.2018</a:t>
            </a:fld>
            <a:endParaRPr lang="fi-FI" dirty="0"/>
          </a:p>
        </p:txBody>
      </p:sp>
      <p:sp>
        <p:nvSpPr>
          <p:cNvPr id="1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679084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4C4533-D26C-404A-81A8-51580101E60D}"/>
              </a:ext>
            </a:extLst>
          </p:cNvPr>
          <p:cNvPicPr>
            <a:picLocks noChangeAspect="1"/>
          </p:cNvPicPr>
          <p:nvPr userDrawn="1"/>
        </p:nvPicPr>
        <p:blipFill>
          <a:blip r:embed="rId2"/>
          <a:stretch>
            <a:fillRect/>
          </a:stretch>
        </p:blipFill>
        <p:spPr>
          <a:xfrm>
            <a:off x="4930" y="0"/>
            <a:ext cx="12182140"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1E732B6C-19EE-411C-96C5-EFAF8DE881EA}" type="datetime1">
              <a:rPr lang="fi-FI" smtClean="0"/>
              <a:t>16.11.2018</a:t>
            </a:fld>
            <a:endParaRPr lang="fi-FI" dirty="0"/>
          </a:p>
        </p:txBody>
      </p:sp>
      <p:sp>
        <p:nvSpPr>
          <p:cNvPr id="1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85483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916113"/>
            <a:ext cx="5185792" cy="42497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68008" y="1916113"/>
            <a:ext cx="5185792" cy="42497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 name="Title 1"/>
          <p:cNvSpPr>
            <a:spLocks noGrp="1"/>
          </p:cNvSpPr>
          <p:nvPr>
            <p:ph type="title"/>
          </p:nvPr>
        </p:nvSpPr>
        <p:spPr/>
        <p:txBody>
          <a:bodyPr/>
          <a:lstStyle/>
          <a:p>
            <a:r>
              <a:rPr lang="fi-FI"/>
              <a:t>Muokkaa perustyylejä naps.</a:t>
            </a:r>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6128DFDB-8A4C-4088-ACA4-407A2FBCBC1C}" type="datetime1">
              <a:rPr lang="fi-FI" smtClean="0"/>
              <a:t>16.11.2018</a:t>
            </a:fld>
            <a:endParaRPr lang="fi-FI" dirty="0"/>
          </a:p>
        </p:txBody>
      </p:sp>
      <p:sp>
        <p:nvSpPr>
          <p:cNvPr id="12"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4"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s 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2"/>
          <p:cNvSpPr>
            <a:spLocks noGrp="1"/>
          </p:cNvSpPr>
          <p:nvPr>
            <p:ph type="body" idx="14"/>
          </p:nvPr>
        </p:nvSpPr>
        <p:spPr>
          <a:xfrm>
            <a:off x="831850" y="1196752"/>
            <a:ext cx="5192142" cy="1656184"/>
          </a:xfrm>
          <a:noFill/>
        </p:spPr>
        <p:txBody>
          <a:bodyPr lIns="0" tIns="0" rIns="0" bIns="0" anchor="t">
            <a:normAutofit/>
          </a:bodyPr>
          <a:lstStyle>
            <a:lvl1pPr marL="0" indent="0" algn="l">
              <a:buNone/>
              <a:defRPr sz="18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Text Placeholder 2"/>
          <p:cNvSpPr>
            <a:spLocks noGrp="1"/>
          </p:cNvSpPr>
          <p:nvPr>
            <p:ph type="body" idx="15"/>
          </p:nvPr>
        </p:nvSpPr>
        <p:spPr>
          <a:xfrm>
            <a:off x="6168008" y="1196752"/>
            <a:ext cx="5185792" cy="1656184"/>
          </a:xfrm>
          <a:noFill/>
        </p:spPr>
        <p:txBody>
          <a:bodyPr lIns="0" tIns="0" rIns="0" bIns="0" anchor="t">
            <a:normAutofit/>
          </a:bodyPr>
          <a:lstStyle>
            <a:lvl1pPr marL="0" indent="0" algn="l">
              <a:buNone/>
              <a:defRPr sz="18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6" name="Text Placeholder 2"/>
          <p:cNvSpPr>
            <a:spLocks noGrp="1"/>
          </p:cNvSpPr>
          <p:nvPr>
            <p:ph type="body" idx="16"/>
          </p:nvPr>
        </p:nvSpPr>
        <p:spPr>
          <a:xfrm>
            <a:off x="838200" y="620714"/>
            <a:ext cx="5185792" cy="504030"/>
          </a:xfrm>
          <a:noFill/>
        </p:spPr>
        <p:txBody>
          <a:bodyPr anchor="t">
            <a:normAutofit/>
          </a:bodyPr>
          <a:lstStyle>
            <a:lvl1pPr marL="0" indent="0" algn="l">
              <a:spcBef>
                <a:spcPts val="0"/>
              </a:spcBef>
              <a:buNone/>
              <a:defRPr sz="36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7" name="Text Placeholder 2"/>
          <p:cNvSpPr>
            <a:spLocks noGrp="1"/>
          </p:cNvSpPr>
          <p:nvPr>
            <p:ph type="body" idx="17"/>
          </p:nvPr>
        </p:nvSpPr>
        <p:spPr>
          <a:xfrm>
            <a:off x="6168008" y="620712"/>
            <a:ext cx="5185792" cy="504031"/>
          </a:xfrm>
          <a:noFill/>
        </p:spPr>
        <p:txBody>
          <a:bodyPr anchor="t">
            <a:normAutofit/>
          </a:bodyPr>
          <a:lstStyle>
            <a:lvl1pPr marL="0" indent="0" algn="l">
              <a:spcBef>
                <a:spcPts val="0"/>
              </a:spcBef>
              <a:buNone/>
              <a:defRPr sz="36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5" name="Content Placeholder 2"/>
          <p:cNvSpPr>
            <a:spLocks noGrp="1"/>
          </p:cNvSpPr>
          <p:nvPr>
            <p:ph sz="half" idx="1"/>
          </p:nvPr>
        </p:nvSpPr>
        <p:spPr>
          <a:xfrm>
            <a:off x="838200" y="2996952"/>
            <a:ext cx="5185792" cy="316889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9" name="Content Placeholder 3"/>
          <p:cNvSpPr>
            <a:spLocks noGrp="1"/>
          </p:cNvSpPr>
          <p:nvPr>
            <p:ph sz="half" idx="2"/>
          </p:nvPr>
        </p:nvSpPr>
        <p:spPr>
          <a:xfrm>
            <a:off x="6168008" y="2996952"/>
            <a:ext cx="5185792" cy="316889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001997E4-F7C4-43D0-96EB-02B1F2BD618C}" type="datetime1">
              <a:rPr lang="fi-FI" smtClean="0"/>
              <a:t>16.11.2018</a:t>
            </a:fld>
            <a:endParaRPr lang="fi-FI" dirty="0"/>
          </a:p>
        </p:txBody>
      </p:sp>
      <p:sp>
        <p:nvSpPr>
          <p:cNvPr id="2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2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286922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Content Placeholder 5"/>
          <p:cNvSpPr>
            <a:spLocks noGrp="1"/>
          </p:cNvSpPr>
          <p:nvPr>
            <p:ph sz="quarter" idx="17" hasCustomPrompt="1"/>
          </p:nvPr>
        </p:nvSpPr>
        <p:spPr>
          <a:xfrm>
            <a:off x="839788" y="1916113"/>
            <a:ext cx="3384004" cy="4254002"/>
          </a:xfrm>
          <a:noFill/>
          <a:ln>
            <a:noFill/>
          </a:ln>
        </p:spPr>
        <p:txBody>
          <a:bodyPr wrap="square" lIns="360000" tIns="360000" rIns="360000" bIns="360000" anchor="t">
            <a:noAutofit/>
          </a:bodyPr>
          <a:lstStyle>
            <a:lvl1pPr marL="0" indent="0" algn="ctr">
              <a:lnSpc>
                <a:spcPct val="100000"/>
              </a:lnSpc>
              <a:spcAft>
                <a:spcPts val="1000"/>
              </a:spcAft>
              <a:buFont typeface="Arial"/>
              <a:buNone/>
              <a:defRPr sz="2400">
                <a:solidFill>
                  <a:schemeClr val="tx1"/>
                </a:solidFill>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en-US" dirty="0"/>
              <a:t>Edit Master text styles</a:t>
            </a:r>
          </a:p>
          <a:p>
            <a:pPr lvl="0"/>
            <a:endParaRPr lang="en-US" dirty="0"/>
          </a:p>
        </p:txBody>
      </p:sp>
      <p:sp>
        <p:nvSpPr>
          <p:cNvPr id="19" name="Content Placeholder 5"/>
          <p:cNvSpPr>
            <a:spLocks noGrp="1"/>
          </p:cNvSpPr>
          <p:nvPr>
            <p:ph sz="quarter" idx="22"/>
          </p:nvPr>
        </p:nvSpPr>
        <p:spPr>
          <a:xfrm>
            <a:off x="4439816" y="1916113"/>
            <a:ext cx="3312368" cy="4249737"/>
          </a:xfrm>
          <a:noFill/>
          <a:ln>
            <a:noFill/>
          </a:ln>
        </p:spPr>
        <p:txBody>
          <a:bodyPr wrap="square" lIns="360000" tIns="360000" rIns="360000" bIns="360000" anchor="t">
            <a:noAutofit/>
          </a:bodyPr>
          <a:lstStyle>
            <a:lvl1pPr marL="0" indent="0" algn="ctr">
              <a:lnSpc>
                <a:spcPct val="100000"/>
              </a:lnSpc>
              <a:spcAft>
                <a:spcPts val="1000"/>
              </a:spcAft>
              <a:buFont typeface="Arial"/>
              <a:buNone/>
              <a:defRPr sz="2400">
                <a:solidFill>
                  <a:schemeClr val="tx1"/>
                </a:solidFill>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20" name="Content Placeholder 5"/>
          <p:cNvSpPr>
            <a:spLocks noGrp="1"/>
          </p:cNvSpPr>
          <p:nvPr>
            <p:ph sz="quarter" idx="23"/>
          </p:nvPr>
        </p:nvSpPr>
        <p:spPr>
          <a:xfrm>
            <a:off x="7968208" y="1916113"/>
            <a:ext cx="3387180" cy="4249737"/>
          </a:xfrm>
          <a:noFill/>
          <a:ln>
            <a:noFill/>
          </a:ln>
        </p:spPr>
        <p:txBody>
          <a:bodyPr wrap="square" lIns="360000" tIns="360000" rIns="360000" bIns="360000" anchor="t">
            <a:noAutofit/>
          </a:bodyPr>
          <a:lstStyle>
            <a:lvl1pPr marL="0" indent="0" algn="ctr">
              <a:lnSpc>
                <a:spcPct val="100000"/>
              </a:lnSpc>
              <a:spcAft>
                <a:spcPts val="1000"/>
              </a:spcAft>
              <a:buFont typeface="Arial"/>
              <a:buNone/>
              <a:defRPr sz="2400">
                <a:solidFill>
                  <a:schemeClr val="tx1"/>
                </a:solidFill>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a:t>Muokkaa perustyylejä naps.</a:t>
            </a:r>
          </a:p>
        </p:txBody>
      </p:sp>
      <p:sp>
        <p:nvSpPr>
          <p:cNvPr id="12"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4DA2DBDB-CC51-460B-8C00-2BAEEA268BF0}" type="datetime1">
              <a:rPr lang="fi-FI" smtClean="0"/>
              <a:t>16.11.2018</a:t>
            </a:fld>
            <a:endParaRPr lang="fi-FI" dirty="0"/>
          </a:p>
        </p:txBody>
      </p:sp>
      <p:sp>
        <p:nvSpPr>
          <p:cNvPr id="13"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4"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2074639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s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Picture Placeholder 2"/>
          <p:cNvSpPr>
            <a:spLocks noGrp="1"/>
          </p:cNvSpPr>
          <p:nvPr>
            <p:ph type="pic" idx="14"/>
          </p:nvPr>
        </p:nvSpPr>
        <p:spPr>
          <a:xfrm>
            <a:off x="1127448" y="2373122"/>
            <a:ext cx="2808312" cy="1500840"/>
          </a:xfrm>
        </p:spPr>
        <p:txBody>
          <a:bodyPr anchor="ctr">
            <a:normAutofit/>
          </a:bodyPr>
          <a:lstStyle>
            <a:lvl1pPr marL="0" indent="0" algn="ctr">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1" name="Content Placeholder 5"/>
          <p:cNvSpPr>
            <a:spLocks noGrp="1"/>
          </p:cNvSpPr>
          <p:nvPr>
            <p:ph sz="quarter" idx="17"/>
          </p:nvPr>
        </p:nvSpPr>
        <p:spPr>
          <a:xfrm>
            <a:off x="1127448" y="4181826"/>
            <a:ext cx="2808312" cy="1693254"/>
          </a:xfrm>
          <a:noFill/>
          <a:ln>
            <a:noFill/>
          </a:ln>
        </p:spPr>
        <p:txBody>
          <a:bodyPr wrap="square" lIns="0" tIns="0" rIns="0" bIns="0" anchor="t">
            <a:noAutofit/>
          </a:bodyPr>
          <a:lstStyle>
            <a:lvl1pPr marL="0" indent="0" algn="ctr">
              <a:lnSpc>
                <a:spcPct val="100000"/>
              </a:lnSpc>
              <a:spcAft>
                <a:spcPts val="500"/>
              </a:spcAft>
              <a:buFont typeface="Arial"/>
              <a:buNone/>
              <a:defRPr sz="2400">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50" name="Picture Placeholder 2"/>
          <p:cNvSpPr>
            <a:spLocks noGrp="1"/>
          </p:cNvSpPr>
          <p:nvPr>
            <p:ph type="pic" idx="18"/>
          </p:nvPr>
        </p:nvSpPr>
        <p:spPr>
          <a:xfrm>
            <a:off x="4655840" y="2373122"/>
            <a:ext cx="2880320" cy="1500840"/>
          </a:xfrm>
        </p:spPr>
        <p:txBody>
          <a:bodyPr anchor="ctr">
            <a:normAutofit/>
          </a:bodyPr>
          <a:lstStyle>
            <a:lvl1pPr marL="0" indent="0" algn="ctr">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51" name="Content Placeholder 5"/>
          <p:cNvSpPr>
            <a:spLocks noGrp="1"/>
          </p:cNvSpPr>
          <p:nvPr>
            <p:ph sz="quarter" idx="19"/>
          </p:nvPr>
        </p:nvSpPr>
        <p:spPr>
          <a:xfrm>
            <a:off x="4655841" y="4181826"/>
            <a:ext cx="2880320" cy="1693254"/>
          </a:xfrm>
          <a:noFill/>
          <a:ln>
            <a:noFill/>
          </a:ln>
        </p:spPr>
        <p:txBody>
          <a:bodyPr wrap="square" lIns="0" tIns="0" rIns="0" bIns="0" anchor="t">
            <a:noAutofit/>
          </a:bodyPr>
          <a:lstStyle>
            <a:lvl1pPr marL="0" indent="0" algn="ctr">
              <a:lnSpc>
                <a:spcPct val="100000"/>
              </a:lnSpc>
              <a:spcAft>
                <a:spcPts val="500"/>
              </a:spcAft>
              <a:buFont typeface="Arial"/>
              <a:buNone/>
              <a:defRPr sz="2400">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53" name="Picture Placeholder 2"/>
          <p:cNvSpPr>
            <a:spLocks noGrp="1"/>
          </p:cNvSpPr>
          <p:nvPr>
            <p:ph type="pic" idx="20"/>
          </p:nvPr>
        </p:nvSpPr>
        <p:spPr>
          <a:xfrm>
            <a:off x="8256240" y="2373122"/>
            <a:ext cx="2808312" cy="1500840"/>
          </a:xfrm>
        </p:spPr>
        <p:txBody>
          <a:bodyPr anchor="ctr">
            <a:normAutofit/>
          </a:bodyPr>
          <a:lstStyle>
            <a:lvl1pPr marL="0" indent="0" algn="ctr">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54" name="Content Placeholder 5"/>
          <p:cNvSpPr>
            <a:spLocks noGrp="1"/>
          </p:cNvSpPr>
          <p:nvPr>
            <p:ph sz="quarter" idx="21"/>
          </p:nvPr>
        </p:nvSpPr>
        <p:spPr>
          <a:xfrm>
            <a:off x="8256240" y="4181826"/>
            <a:ext cx="2808312" cy="1693254"/>
          </a:xfrm>
          <a:noFill/>
          <a:ln>
            <a:noFill/>
          </a:ln>
        </p:spPr>
        <p:txBody>
          <a:bodyPr wrap="square" lIns="0" tIns="0" rIns="0" bIns="0" anchor="t">
            <a:noAutofit/>
          </a:bodyPr>
          <a:lstStyle>
            <a:lvl1pPr marL="0" indent="0" algn="ctr">
              <a:lnSpc>
                <a:spcPct val="100000"/>
              </a:lnSpc>
              <a:spcAft>
                <a:spcPts val="500"/>
              </a:spcAft>
              <a:buFont typeface="Arial"/>
              <a:buNone/>
              <a:defRPr sz="2400">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a:t>Muokkaa perustyylejä naps.</a:t>
            </a:r>
          </a:p>
        </p:txBody>
      </p:sp>
      <p:sp>
        <p:nvSpPr>
          <p:cNvPr id="2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1B5AD003-380C-4E59-A6F3-80C8EC18A66F}" type="datetime1">
              <a:rPr lang="fi-FI" smtClean="0"/>
              <a:t>16.11.2018</a:t>
            </a:fld>
            <a:endParaRPr lang="fi-FI" dirty="0"/>
          </a:p>
        </p:txBody>
      </p:sp>
      <p:sp>
        <p:nvSpPr>
          <p:cNvPr id="2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2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107517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p:cNvSpPr>
            <a:spLocks noGrp="1"/>
          </p:cNvSpPr>
          <p:nvPr>
            <p:ph type="pic" idx="1"/>
          </p:nvPr>
        </p:nvSpPr>
        <p:spPr>
          <a:xfrm>
            <a:off x="5159896" y="620712"/>
            <a:ext cx="6195492" cy="525655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4" name="Text Placeholder 3"/>
          <p:cNvSpPr>
            <a:spLocks noGrp="1"/>
          </p:cNvSpPr>
          <p:nvPr>
            <p:ph type="body" sz="half" idx="2"/>
          </p:nvPr>
        </p:nvSpPr>
        <p:spPr>
          <a:xfrm>
            <a:off x="839788" y="1916113"/>
            <a:ext cx="3960068" cy="39528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Title 1"/>
          <p:cNvSpPr>
            <a:spLocks noGrp="1"/>
          </p:cNvSpPr>
          <p:nvPr>
            <p:ph type="title"/>
          </p:nvPr>
        </p:nvSpPr>
        <p:spPr>
          <a:xfrm>
            <a:off x="838199" y="620713"/>
            <a:ext cx="3961657" cy="1079499"/>
          </a:xfrm>
        </p:spPr>
        <p:txBody>
          <a:bodyPr/>
          <a:lstStyle/>
          <a:p>
            <a:r>
              <a:rPr lang="fi-FI"/>
              <a:t>Muokkaa perustyylejä naps.</a:t>
            </a:r>
            <a:endParaRPr lang="fi-FI"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8EBCDB67-E16F-429D-A4E7-BCF4D7DFB1C1}" type="datetime1">
              <a:rPr lang="fi-FI" smtClean="0"/>
              <a:t>16.11.2018</a:t>
            </a:fld>
            <a:endParaRPr lang="fi-FI" dirty="0"/>
          </a:p>
        </p:txBody>
      </p:sp>
      <p:sp>
        <p:nvSpPr>
          <p:cNvPr id="13"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4"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39788" y="5445224"/>
            <a:ext cx="10512425" cy="720626"/>
          </a:xfrm>
        </p:spPr>
        <p:txBody>
          <a:bodyPr wrap="none" anchor="ctr" anchorCtr="0">
            <a:normAutofit/>
          </a:bodyPr>
          <a:lstStyle>
            <a:lvl1pPr algn="ctr">
              <a:lnSpc>
                <a:spcPct val="100000"/>
              </a:lnSpc>
              <a:defRPr sz="4000" b="0" i="0" kern="1000" cap="none" spc="0" baseline="0">
                <a:solidFill>
                  <a:srgbClr val="FFFFFF"/>
                </a:solidFill>
                <a:effectLst>
                  <a:outerShdw blurRad="317500" algn="ctr" rotWithShape="0">
                    <a:prstClr val="black">
                      <a:alpha val="35000"/>
                    </a:prstClr>
                  </a:outerShdw>
                </a:effectLst>
                <a:latin typeface="Calibri"/>
                <a:cs typeface="Calibri"/>
              </a:defRPr>
            </a:lvl1pPr>
          </a:lstStyle>
          <a:p>
            <a:r>
              <a:rPr lang="fi-FI"/>
              <a:t>Muokkaa perustyylejä naps.</a:t>
            </a:r>
            <a:endParaRPr lang="en-US" dirty="0"/>
          </a:p>
        </p:txBody>
      </p:sp>
      <p:pic>
        <p:nvPicPr>
          <p:cNvPr id="5" name="Picture 4">
            <a:extLst>
              <a:ext uri="{FF2B5EF4-FFF2-40B4-BE49-F238E27FC236}">
                <a16:creationId xmlns:a16="http://schemas.microsoft.com/office/drawing/2014/main" id="{C4AFDC28-0C41-EE4F-8E9E-CD2597E825AA}"/>
              </a:ext>
            </a:extLst>
          </p:cNvPr>
          <p:cNvPicPr>
            <a:picLocks noChangeAspect="1"/>
          </p:cNvPicPr>
          <p:nvPr userDrawn="1"/>
        </p:nvPicPr>
        <p:blipFill>
          <a:blip r:embed="rId3"/>
          <a:stretch>
            <a:fillRect/>
          </a:stretch>
        </p:blipFill>
        <p:spPr>
          <a:xfrm>
            <a:off x="4119563" y="266661"/>
            <a:ext cx="3952875" cy="5143500"/>
          </a:xfrm>
          <a:prstGeom prst="rect">
            <a:avLst/>
          </a:prstGeom>
        </p:spPr>
      </p:pic>
    </p:spTree>
    <p:extLst>
      <p:ext uri="{BB962C8B-B14F-4D97-AF65-F5344CB8AC3E}">
        <p14:creationId xmlns:p14="http://schemas.microsoft.com/office/powerpoint/2010/main" val="309206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12"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4"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Date Placeholder 2"/>
          <p:cNvSpPr>
            <a:spLocks noGrp="1"/>
          </p:cNvSpPr>
          <p:nvPr>
            <p:ph type="dt" sz="half" idx="10"/>
          </p:nvPr>
        </p:nvSpPr>
        <p:spPr>
          <a:xfrm>
            <a:off x="8688388" y="6381750"/>
            <a:ext cx="2665413" cy="287338"/>
          </a:xfrm>
        </p:spPr>
        <p:txBody>
          <a:bodyPr/>
          <a:lstStyle>
            <a:lvl1pPr>
              <a:defRPr>
                <a:solidFill>
                  <a:srgbClr val="FFFFFF"/>
                </a:solidFill>
              </a:defRPr>
            </a:lvl1pPr>
          </a:lstStyle>
          <a:p>
            <a:fld id="{5124867E-612E-4FB7-BC8F-4EBCF642D3B0}" type="datetime1">
              <a:rPr lang="fi-FI" smtClean="0"/>
              <a:t>16.11.2018</a:t>
            </a:fld>
            <a:endParaRPr lang="fi-FI" dirty="0"/>
          </a:p>
        </p:txBody>
      </p:sp>
      <p:sp>
        <p:nvSpPr>
          <p:cNvPr id="15" name="Footer Placeholder 4"/>
          <p:cNvSpPr>
            <a:spLocks noGrp="1"/>
          </p:cNvSpPr>
          <p:nvPr>
            <p:ph type="ftr" sz="quarter" idx="11"/>
          </p:nvPr>
        </p:nvSpPr>
        <p:spPr>
          <a:xfrm>
            <a:off x="839788" y="6381749"/>
            <a:ext cx="7848600" cy="287339"/>
          </a:xfrm>
        </p:spPr>
        <p:txBody>
          <a:bodyPr/>
          <a:lstStyle>
            <a:lvl1pPr>
              <a:defRPr>
                <a:solidFill>
                  <a:srgbClr val="FFFFFF"/>
                </a:solidFill>
              </a:defRPr>
            </a:lvl1pPr>
          </a:lstStyle>
          <a:p>
            <a:endParaRPr lang="fi-FI" dirty="0"/>
          </a:p>
        </p:txBody>
      </p:sp>
      <p:sp>
        <p:nvSpPr>
          <p:cNvPr id="16" name="Slide Number Placeholder 8"/>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79439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265342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294010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620713"/>
            <a:ext cx="10514013" cy="1079499"/>
          </a:xfrm>
          <a:prstGeom prst="rect">
            <a:avLst/>
          </a:prstGeom>
        </p:spPr>
        <p:txBody>
          <a:bodyPr vert="horz" lIns="0" tIns="0" rIns="0" bIns="0" rtlCol="0" anchor="t" anchorCtr="0">
            <a:noAutofit/>
          </a:bodyPr>
          <a:lstStyle/>
          <a:p>
            <a:r>
              <a:rPr lang="fi-FI" noProof="0"/>
              <a:t>Muokkaa perustyylejä naps.</a:t>
            </a:r>
            <a:endParaRPr lang="fi-FI" noProof="0" dirty="0"/>
          </a:p>
        </p:txBody>
      </p:sp>
      <p:sp>
        <p:nvSpPr>
          <p:cNvPr id="3" name="Text Placeholder 2"/>
          <p:cNvSpPr>
            <a:spLocks noGrp="1"/>
          </p:cNvSpPr>
          <p:nvPr>
            <p:ph type="body" idx="1"/>
          </p:nvPr>
        </p:nvSpPr>
        <p:spPr>
          <a:xfrm>
            <a:off x="839788" y="1916113"/>
            <a:ext cx="10512425" cy="4249737"/>
          </a:xfrm>
          <a:prstGeom prst="rect">
            <a:avLst/>
          </a:prstGeom>
        </p:spPr>
        <p:txBody>
          <a:bodyPr vert="horz" lIns="0" tIns="0" rIns="0" bIns="0" rtlCol="0" anchor="t" anchorCtr="0">
            <a:noAutofit/>
          </a:bodyPr>
          <a:lstStyle/>
          <a:p>
            <a:pPr lvl="0"/>
            <a:r>
              <a:rPr lang="fi-FI" noProof="0" dirty="0"/>
              <a:t>Edit Master text styles</a:t>
            </a:r>
          </a:p>
          <a:p>
            <a:pPr lvl="1"/>
            <a:r>
              <a:rPr lang="fi-FI" noProof="0" dirty="0"/>
              <a:t>Second level</a:t>
            </a:r>
          </a:p>
          <a:p>
            <a:pPr lvl="2"/>
            <a:r>
              <a:rPr lang="fi-FI" noProof="0" dirty="0"/>
              <a:t>Third level</a:t>
            </a:r>
          </a:p>
          <a:p>
            <a:pPr lvl="3"/>
            <a:r>
              <a:rPr lang="fi-FI" noProof="0" dirty="0"/>
              <a:t>Fourth level</a:t>
            </a:r>
          </a:p>
          <a:p>
            <a:pPr lvl="4"/>
            <a:r>
              <a:rPr lang="fi-FI" noProof="0" dirty="0"/>
              <a:t>Fifth level</a:t>
            </a:r>
          </a:p>
        </p:txBody>
      </p:sp>
      <p:sp>
        <p:nvSpPr>
          <p:cNvPr id="7" name="Date Placeholder 3"/>
          <p:cNvSpPr>
            <a:spLocks noGrp="1"/>
          </p:cNvSpPr>
          <p:nvPr>
            <p:ph type="dt" sz="half" idx="2"/>
          </p:nvPr>
        </p:nvSpPr>
        <p:spPr>
          <a:xfrm>
            <a:off x="8688388" y="6381750"/>
            <a:ext cx="2665413" cy="287338"/>
          </a:xfrm>
          <a:prstGeom prst="rect">
            <a:avLst/>
          </a:prstGeom>
        </p:spPr>
        <p:txBody>
          <a:bodyPr vert="horz" lIns="0" tIns="0" rIns="0" bIns="0" rtlCol="0" anchor="ctr" anchorCtr="0">
            <a:noAutofit/>
          </a:bodyPr>
          <a:lstStyle>
            <a:lvl1pPr algn="r">
              <a:defRPr sz="1100" b="0" i="0" spc="80">
                <a:solidFill>
                  <a:schemeClr val="tx1"/>
                </a:solidFill>
                <a:latin typeface="+mn-lt"/>
                <a:ea typeface="Arial" charset="0"/>
                <a:cs typeface="Cambria"/>
              </a:defRPr>
            </a:lvl1pPr>
          </a:lstStyle>
          <a:p>
            <a:fld id="{F4F6575A-93C0-4944-8F1E-72134AD06950}" type="datetime1">
              <a:rPr lang="fi-FI" noProof="0" smtClean="0"/>
              <a:t>16.11.2018</a:t>
            </a:fld>
            <a:endParaRPr lang="fi-FI" noProof="0" dirty="0"/>
          </a:p>
        </p:txBody>
      </p:sp>
      <p:sp>
        <p:nvSpPr>
          <p:cNvPr id="9" name="Slide Number Placeholder 5"/>
          <p:cNvSpPr>
            <a:spLocks noGrp="1"/>
          </p:cNvSpPr>
          <p:nvPr>
            <p:ph type="sldNum" sz="quarter" idx="4"/>
          </p:nvPr>
        </p:nvSpPr>
        <p:spPr>
          <a:xfrm>
            <a:off x="11352213" y="6381750"/>
            <a:ext cx="576262" cy="287338"/>
          </a:xfrm>
          <a:prstGeom prst="rect">
            <a:avLst/>
          </a:prstGeom>
        </p:spPr>
        <p:txBody>
          <a:bodyPr vert="horz" lIns="0" tIns="0" rIns="0" bIns="0" rtlCol="0" anchor="ctr" anchorCtr="0">
            <a:noAutofit/>
          </a:bodyPr>
          <a:lstStyle>
            <a:lvl1pPr algn="r">
              <a:defRPr sz="1100" b="0" i="0" spc="80">
                <a:solidFill>
                  <a:schemeClr val="tx1"/>
                </a:solidFill>
                <a:latin typeface="+mn-lt"/>
                <a:ea typeface="Arial" charset="0"/>
                <a:cs typeface="Cambria"/>
              </a:defRPr>
            </a:lvl1pPr>
          </a:lstStyle>
          <a:p>
            <a:fld id="{0BC05F23-9948-9C48-82BF-76A5EF201BAB}" type="slidenum">
              <a:rPr lang="fi-FI" noProof="0" smtClean="0"/>
              <a:pPr/>
              <a:t>‹#›</a:t>
            </a:fld>
            <a:endParaRPr lang="fi-FI" noProof="0" dirty="0"/>
          </a:p>
        </p:txBody>
      </p:sp>
      <p:sp>
        <p:nvSpPr>
          <p:cNvPr id="4" name="Footer Placeholder 3"/>
          <p:cNvSpPr>
            <a:spLocks noGrp="1"/>
          </p:cNvSpPr>
          <p:nvPr>
            <p:ph type="ftr" sz="quarter" idx="3"/>
          </p:nvPr>
        </p:nvSpPr>
        <p:spPr>
          <a:xfrm>
            <a:off x="839788" y="6381749"/>
            <a:ext cx="7848600" cy="287339"/>
          </a:xfrm>
          <a:prstGeom prst="rect">
            <a:avLst/>
          </a:prstGeom>
        </p:spPr>
        <p:txBody>
          <a:bodyPr vert="horz" lIns="0" tIns="0" rIns="0" bIns="0" rtlCol="0" anchor="ctr" anchorCtr="0">
            <a:noAutofit/>
          </a:bodyPr>
          <a:lstStyle>
            <a:lvl1pPr algn="l">
              <a:defRPr sz="1100">
                <a:solidFill>
                  <a:schemeClr val="accent1"/>
                </a:solidFill>
              </a:defRPr>
            </a:lvl1pPr>
          </a:lstStyle>
          <a:p>
            <a:endParaRPr lang="fi-FI" noProof="0" dirty="0"/>
          </a:p>
        </p:txBody>
      </p:sp>
      <p:sp>
        <p:nvSpPr>
          <p:cNvPr id="11" name="(c)" hidden="1"/>
          <p:cNvSpPr txBox="1"/>
          <p:nvPr userDrawn="1"/>
        </p:nvSpPr>
        <p:spPr>
          <a:xfrm>
            <a:off x="11956060" y="6891795"/>
            <a:ext cx="229230"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tahtiseura</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08713"/>
      </p:ext>
    </p:extLst>
  </p:cSld>
  <p:clrMap bg1="lt1" tx1="dk1" bg2="lt2" tx2="dk2" accent1="accent1" accent2="accent2" accent3="accent3" accent4="accent4" accent5="accent5" accent6="accent6" hlink="hlink" folHlink="folHlink"/>
  <p:sldLayoutIdLst>
    <p:sldLayoutId id="2147483727" r:id="rId1"/>
    <p:sldLayoutId id="2147483791" r:id="rId2"/>
    <p:sldLayoutId id="2147483720" r:id="rId3"/>
    <p:sldLayoutId id="2147483792" r:id="rId4"/>
    <p:sldLayoutId id="2147483793" r:id="rId5"/>
    <p:sldLayoutId id="2147483794" r:id="rId6"/>
    <p:sldLayoutId id="2147483799" r:id="rId7"/>
    <p:sldLayoutId id="2147483800" r:id="rId8"/>
    <p:sldLayoutId id="2147483801" r:id="rId9"/>
    <p:sldLayoutId id="2147483721" r:id="rId10"/>
    <p:sldLayoutId id="2147483729" r:id="rId11"/>
    <p:sldLayoutId id="2147483790" r:id="rId12"/>
    <p:sldLayoutId id="2147483677" r:id="rId13"/>
    <p:sldLayoutId id="2147483767" r:id="rId14"/>
    <p:sldLayoutId id="2147483768" r:id="rId15"/>
    <p:sldLayoutId id="2147483769" r:id="rId16"/>
    <p:sldLayoutId id="2147483738" r:id="rId17"/>
    <p:sldLayoutId id="2147483743" r:id="rId18"/>
    <p:sldLayoutId id="2147483745" r:id="rId19"/>
    <p:sldLayoutId id="2147483798" r:id="rId20"/>
    <p:sldLayoutId id="2147483739" r:id="rId21"/>
    <p:sldLayoutId id="2147483679" r:id="rId22"/>
    <p:sldLayoutId id="2147483702" r:id="rId23"/>
    <p:sldLayoutId id="2147483711" r:id="rId24"/>
    <p:sldLayoutId id="2147483780" r:id="rId25"/>
    <p:sldLayoutId id="2147483703" r:id="rId26"/>
    <p:sldLayoutId id="2147483786" r:id="rId27"/>
    <p:sldLayoutId id="2147483787" r:id="rId28"/>
    <p:sldLayoutId id="2147483737" r:id="rId29"/>
    <p:sldLayoutId id="2147483733" r:id="rId30"/>
    <p:sldLayoutId id="2147483731" r:id="rId31"/>
    <p:sldLayoutId id="2147483705" r:id="rId32"/>
    <p:sldLayoutId id="2147483698" r:id="rId33"/>
    <p:sldLayoutId id="2147483699" r:id="rId34"/>
    <p:sldLayoutId id="2147483680" r:id="rId35"/>
    <p:sldLayoutId id="2147483708" r:id="rId36"/>
    <p:sldLayoutId id="2147483700" r:id="rId37"/>
  </p:sldLayoutIdLst>
  <p:hf hdr="0" ftr="0"/>
  <p:txStyles>
    <p:titleStyle>
      <a:lvl1pPr algn="l" defTabSz="914400" rtl="0" eaLnBrk="1" latinLnBrk="0" hangingPunct="1">
        <a:lnSpc>
          <a:spcPct val="90000"/>
        </a:lnSpc>
        <a:spcBef>
          <a:spcPct val="0"/>
        </a:spcBef>
        <a:buNone/>
        <a:defRPr sz="3600" b="0" i="0" kern="1200" spc="50">
          <a:solidFill>
            <a:schemeClr val="tx1"/>
          </a:solidFill>
          <a:latin typeface="+mn-lt"/>
          <a:ea typeface="Arial" charset="0"/>
          <a:cs typeface="Cambria"/>
        </a:defRPr>
      </a:lvl1pPr>
    </p:titleStyle>
    <p:bodyStyle>
      <a:lvl1pPr marL="357188" indent="-357188" algn="l" defTabSz="914400" rtl="0" eaLnBrk="1" latinLnBrk="0" hangingPunct="1">
        <a:lnSpc>
          <a:spcPct val="90000"/>
        </a:lnSpc>
        <a:spcBef>
          <a:spcPts val="1200"/>
        </a:spcBef>
        <a:spcAft>
          <a:spcPts val="0"/>
        </a:spcAft>
        <a:buSzPct val="90000"/>
        <a:buFontTx/>
        <a:buBlip>
          <a:blip r:embed="rId40"/>
        </a:buBlip>
        <a:tabLst/>
        <a:defRPr sz="2800" b="0" i="0" kern="1200">
          <a:solidFill>
            <a:schemeClr val="tx1"/>
          </a:solidFill>
          <a:latin typeface="+mn-lt"/>
          <a:ea typeface="Arial" charset="0"/>
          <a:cs typeface="Cambria"/>
        </a:defRPr>
      </a:lvl1pPr>
      <a:lvl2pPr marL="714375" indent="-357188" algn="l" defTabSz="914400" rtl="0" eaLnBrk="1" latinLnBrk="0" hangingPunct="1">
        <a:lnSpc>
          <a:spcPct val="90000"/>
        </a:lnSpc>
        <a:spcBef>
          <a:spcPts val="1200"/>
        </a:spcBef>
        <a:spcAft>
          <a:spcPts val="0"/>
        </a:spcAft>
        <a:buSzPct val="80000"/>
        <a:buFontTx/>
        <a:buBlip>
          <a:blip r:embed="rId40"/>
        </a:buBlip>
        <a:tabLst/>
        <a:defRPr sz="2400" b="0" i="0" kern="1200">
          <a:solidFill>
            <a:schemeClr val="tx1"/>
          </a:solidFill>
          <a:latin typeface="+mn-lt"/>
          <a:ea typeface="Arial" charset="0"/>
          <a:cs typeface="Cambria"/>
        </a:defRPr>
      </a:lvl2pPr>
      <a:lvl3pPr marL="1071563" indent="-357188" algn="l" defTabSz="914400" rtl="0" eaLnBrk="1" latinLnBrk="0" hangingPunct="1">
        <a:lnSpc>
          <a:spcPct val="90000"/>
        </a:lnSpc>
        <a:spcBef>
          <a:spcPts val="1200"/>
        </a:spcBef>
        <a:spcAft>
          <a:spcPts val="0"/>
        </a:spcAft>
        <a:buSzPct val="80000"/>
        <a:buFontTx/>
        <a:buBlip>
          <a:blip r:embed="rId40"/>
        </a:buBlip>
        <a:tabLst/>
        <a:defRPr sz="2200" b="0" i="0" kern="1200">
          <a:solidFill>
            <a:schemeClr val="tx1"/>
          </a:solidFill>
          <a:latin typeface="+mn-lt"/>
          <a:ea typeface="Arial" charset="0"/>
          <a:cs typeface="Cambria"/>
        </a:defRPr>
      </a:lvl3pPr>
      <a:lvl4pPr marL="1346200" indent="-274638" algn="l" defTabSz="914400" rtl="0" eaLnBrk="1" latinLnBrk="0" hangingPunct="1">
        <a:lnSpc>
          <a:spcPct val="90000"/>
        </a:lnSpc>
        <a:spcBef>
          <a:spcPts val="1200"/>
        </a:spcBef>
        <a:spcAft>
          <a:spcPts val="0"/>
        </a:spcAft>
        <a:buSzPct val="80000"/>
        <a:buFontTx/>
        <a:buBlip>
          <a:blip r:embed="rId40"/>
        </a:buBlip>
        <a:tabLst/>
        <a:defRPr sz="2000" b="0" i="0" kern="1200">
          <a:solidFill>
            <a:schemeClr val="tx1"/>
          </a:solidFill>
          <a:latin typeface="+mn-lt"/>
          <a:ea typeface="Arial" charset="0"/>
          <a:cs typeface="Cambria"/>
        </a:defRPr>
      </a:lvl4pPr>
      <a:lvl5pPr marL="1612900" indent="-266700" algn="l" defTabSz="914400" rtl="0" eaLnBrk="1" latinLnBrk="0" hangingPunct="1">
        <a:lnSpc>
          <a:spcPct val="90000"/>
        </a:lnSpc>
        <a:spcBef>
          <a:spcPts val="1200"/>
        </a:spcBef>
        <a:spcAft>
          <a:spcPts val="0"/>
        </a:spcAft>
        <a:buSzPct val="80000"/>
        <a:buFontTx/>
        <a:buBlip>
          <a:blip r:embed="rId40"/>
        </a:buBlip>
        <a:tabLst/>
        <a:defRPr sz="1800" b="0" i="0" kern="1200">
          <a:solidFill>
            <a:schemeClr val="tx1"/>
          </a:solidFill>
          <a:latin typeface="+mn-lt"/>
          <a:ea typeface="Arial" charset="0"/>
          <a:cs typeface="Cambria"/>
        </a:defRPr>
      </a:lvl5pPr>
      <a:lvl6pPr marL="1878013" indent="-265113"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6pPr>
      <a:lvl7pPr marL="2152650"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7pPr>
      <a:lvl8pPr marL="2419350" indent="-266700"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8pPr>
      <a:lvl9pPr marL="2693988"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A4EC973B-50AB-0144-A603-EFB8CE3FEC2D}"/>
              </a:ext>
            </a:extLst>
          </p:cNvPr>
          <p:cNvSpPr txBox="1">
            <a:spLocks/>
          </p:cNvSpPr>
          <p:nvPr/>
        </p:nvSpPr>
        <p:spPr>
          <a:xfrm>
            <a:off x="5267064" y="548680"/>
            <a:ext cx="5845032" cy="174577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0" i="0" kern="1200" spc="50">
                <a:solidFill>
                  <a:srgbClr val="FFFFFF"/>
                </a:solidFill>
                <a:effectLst/>
                <a:latin typeface="+mn-lt"/>
                <a:ea typeface="Arial" charset="0"/>
                <a:cs typeface="Cambria"/>
              </a:defRPr>
            </a:lvl1pPr>
          </a:lstStyle>
          <a:p>
            <a:pPr algn="ctr"/>
            <a:r>
              <a:rPr lang="fi-FI" dirty="0"/>
              <a:t>Aikuisliikunnan asiantuntijatyö</a:t>
            </a:r>
          </a:p>
        </p:txBody>
      </p:sp>
      <p:pic>
        <p:nvPicPr>
          <p:cNvPr id="5" name="Kuva 4">
            <a:extLst>
              <a:ext uri="{FF2B5EF4-FFF2-40B4-BE49-F238E27FC236}">
                <a16:creationId xmlns:a16="http://schemas.microsoft.com/office/drawing/2014/main" id="{12A4A8F2-B178-7945-8A68-7D02FA5E7582}"/>
              </a:ext>
            </a:extLst>
          </p:cNvPr>
          <p:cNvPicPr>
            <a:picLocks noChangeAspect="1"/>
          </p:cNvPicPr>
          <p:nvPr/>
        </p:nvPicPr>
        <p:blipFill>
          <a:blip r:embed="rId2"/>
          <a:stretch>
            <a:fillRect/>
          </a:stretch>
        </p:blipFill>
        <p:spPr>
          <a:xfrm>
            <a:off x="5024593" y="2636912"/>
            <a:ext cx="5881165" cy="3847263"/>
          </a:xfrm>
          <a:prstGeom prst="rect">
            <a:avLst/>
          </a:prstGeom>
        </p:spPr>
      </p:pic>
    </p:spTree>
    <p:extLst>
      <p:ext uri="{BB962C8B-B14F-4D97-AF65-F5344CB8AC3E}">
        <p14:creationId xmlns:p14="http://schemas.microsoft.com/office/powerpoint/2010/main" val="408645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Aikuisliikunta </a:t>
            </a:r>
          </a:p>
        </p:txBody>
      </p:sp>
      <p:sp>
        <p:nvSpPr>
          <p:cNvPr id="3" name="Sisällön paikkamerkki 2"/>
          <p:cNvSpPr>
            <a:spLocks noGrp="1"/>
          </p:cNvSpPr>
          <p:nvPr>
            <p:ph idx="1"/>
          </p:nvPr>
        </p:nvSpPr>
        <p:spPr>
          <a:xfrm>
            <a:off x="839788" y="1340769"/>
            <a:ext cx="10512425" cy="4825082"/>
          </a:xfrm>
        </p:spPr>
        <p:txBody>
          <a:bodyPr>
            <a:normAutofit fontScale="77500" lnSpcReduction="20000"/>
          </a:bodyPr>
          <a:lstStyle/>
          <a:p>
            <a:pPr marL="0" indent="0">
              <a:buNone/>
            </a:pPr>
            <a:endParaRPr lang="fi-FI" dirty="0"/>
          </a:p>
          <a:p>
            <a:r>
              <a:rPr lang="fi-FI" dirty="0"/>
              <a:t>Kaikenlaista 18-vuotiaiden ja sitä vanhempien – myös iäkkäiden – liikuntaa ja urheilua. </a:t>
            </a:r>
          </a:p>
          <a:p>
            <a:r>
              <a:rPr lang="fi-FI" dirty="0"/>
              <a:t>Kattaa liikunnan arkiliikkumisesta liikunnan harrastamiseen ja tavoitteelliseen kilpaurheiluun.</a:t>
            </a:r>
          </a:p>
          <a:p>
            <a:r>
              <a:rPr lang="fi-FI" dirty="0"/>
              <a:t>Ei ole merkitystä liikunnan kuormittavuudella tai esimerkiksi sillä, kuinka vakavasti tai tavoitteellisesti liikkuja liikkumiseensa suhtautuu.</a:t>
            </a:r>
          </a:p>
          <a:p>
            <a:pPr marL="0" indent="0">
              <a:buNone/>
            </a:pPr>
            <a:endParaRPr lang="fi-FI" dirty="0"/>
          </a:p>
          <a:p>
            <a:r>
              <a:rPr lang="fi-FI" i="1" dirty="0"/>
              <a:t>Ihminen voi oppia ja kehittää itseään koko elämänsä ajan. Ihminen kehittyy myös fysiologisesti sen jälkeen, kun on saavuttanut täysi-ikäisyyden rajapyykin. Esimerkiksi aivojen kehitys jatkuu noin 25 ikävuoteen asti ja persoonallisuus kehittyy noin 30-vuotiaaksi asti. </a:t>
            </a:r>
          </a:p>
          <a:p>
            <a:pPr marL="0" indent="0">
              <a:buNone/>
            </a:pPr>
            <a:endParaRPr lang="fi-FI" i="1" dirty="0"/>
          </a:p>
          <a:p>
            <a:r>
              <a:rPr lang="fi-FI" i="1" dirty="0"/>
              <a:t>Urheiluseura on niin ikään alati kehittyvä oman potentiaalinsa suunnassa. Vähintään pysyäkseen liikunta-alan kehityksessä mukana ja pysyäkseen kasvavilla liikunnan ja hyvinvoinnin markkinoilla on kehitettävä seuran kollektiivista ajattelua ja toimintaa.</a:t>
            </a:r>
          </a:p>
        </p:txBody>
      </p:sp>
      <p:sp>
        <p:nvSpPr>
          <p:cNvPr id="5" name="Dian numeron paikkamerkki 4"/>
          <p:cNvSpPr>
            <a:spLocks noGrp="1"/>
          </p:cNvSpPr>
          <p:nvPr>
            <p:ph type="sldNum" sz="quarter" idx="12"/>
          </p:nvPr>
        </p:nvSpPr>
        <p:spPr/>
        <p:txBody>
          <a:bodyPr/>
          <a:lstStyle/>
          <a:p>
            <a:fld id="{0BC05F23-9948-9C48-82BF-76A5EF201BAB}" type="slidenum">
              <a:rPr lang="en-US" smtClean="0"/>
              <a:pPr/>
              <a:t>2</a:t>
            </a:fld>
            <a:endParaRPr lang="en-US"/>
          </a:p>
        </p:txBody>
      </p:sp>
      <p:sp>
        <p:nvSpPr>
          <p:cNvPr id="7" name="Sisällön paikkamerkki 2">
            <a:extLst>
              <a:ext uri="{FF2B5EF4-FFF2-40B4-BE49-F238E27FC236}">
                <a16:creationId xmlns:a16="http://schemas.microsoft.com/office/drawing/2014/main" id="{DF6CBBDD-7BD9-7144-9F60-207CD168CEFE}"/>
              </a:ext>
            </a:extLst>
          </p:cNvPr>
          <p:cNvSpPr txBox="1">
            <a:spLocks/>
          </p:cNvSpPr>
          <p:nvPr/>
        </p:nvSpPr>
        <p:spPr>
          <a:xfrm>
            <a:off x="838199" y="908720"/>
            <a:ext cx="10500288" cy="4249737"/>
          </a:xfrm>
          <a:prstGeom prst="rect">
            <a:avLst/>
          </a:prstGeom>
        </p:spPr>
        <p:txBody>
          <a:bodyPr vert="horz" lIns="0" tIns="0" rIns="0" bIns="0" rtlCol="0" anchor="t" anchorCtr="0">
            <a:normAutofit/>
          </a:bodyPr>
          <a:lstStyle>
            <a:lvl1pPr marL="357188" indent="-357188" algn="l" defTabSz="914400" rtl="0" eaLnBrk="1" latinLnBrk="0" hangingPunct="1">
              <a:lnSpc>
                <a:spcPct val="90000"/>
              </a:lnSpc>
              <a:spcBef>
                <a:spcPts val="1200"/>
              </a:spcBef>
              <a:spcAft>
                <a:spcPts val="0"/>
              </a:spcAft>
              <a:buSzPct val="90000"/>
              <a:buFontTx/>
              <a:buBlip>
                <a:blip r:embed="rId3"/>
              </a:buBlip>
              <a:tabLst/>
              <a:defRPr sz="2800" b="0" i="0" kern="1200">
                <a:solidFill>
                  <a:schemeClr val="tx1"/>
                </a:solidFill>
                <a:latin typeface="+mn-lt"/>
                <a:ea typeface="Arial" charset="0"/>
                <a:cs typeface="Cambria"/>
              </a:defRPr>
            </a:lvl1pPr>
            <a:lvl2pPr marL="714375" indent="-357188" algn="l" defTabSz="914400" rtl="0" eaLnBrk="1" latinLnBrk="0" hangingPunct="1">
              <a:lnSpc>
                <a:spcPct val="90000"/>
              </a:lnSpc>
              <a:spcBef>
                <a:spcPts val="1200"/>
              </a:spcBef>
              <a:spcAft>
                <a:spcPts val="0"/>
              </a:spcAft>
              <a:buSzPct val="80000"/>
              <a:buFontTx/>
              <a:buBlip>
                <a:blip r:embed="rId3"/>
              </a:buBlip>
              <a:tabLst/>
              <a:defRPr sz="2400" b="0" i="0" kern="1200">
                <a:solidFill>
                  <a:schemeClr val="tx1"/>
                </a:solidFill>
                <a:latin typeface="+mn-lt"/>
                <a:ea typeface="Arial" charset="0"/>
                <a:cs typeface="Cambria"/>
              </a:defRPr>
            </a:lvl2pPr>
            <a:lvl3pPr marL="1071563" indent="-357188" algn="l" defTabSz="914400" rtl="0" eaLnBrk="1" latinLnBrk="0" hangingPunct="1">
              <a:lnSpc>
                <a:spcPct val="90000"/>
              </a:lnSpc>
              <a:spcBef>
                <a:spcPts val="1200"/>
              </a:spcBef>
              <a:spcAft>
                <a:spcPts val="0"/>
              </a:spcAft>
              <a:buSzPct val="80000"/>
              <a:buFontTx/>
              <a:buBlip>
                <a:blip r:embed="rId3"/>
              </a:buBlip>
              <a:tabLst/>
              <a:defRPr sz="2200" b="0" i="0" kern="1200">
                <a:solidFill>
                  <a:schemeClr val="tx1"/>
                </a:solidFill>
                <a:latin typeface="+mn-lt"/>
                <a:ea typeface="Arial" charset="0"/>
                <a:cs typeface="Cambria"/>
              </a:defRPr>
            </a:lvl3pPr>
            <a:lvl4pPr marL="1346200" indent="-274638" algn="l" defTabSz="914400" rtl="0" eaLnBrk="1" latinLnBrk="0" hangingPunct="1">
              <a:lnSpc>
                <a:spcPct val="90000"/>
              </a:lnSpc>
              <a:spcBef>
                <a:spcPts val="1200"/>
              </a:spcBef>
              <a:spcAft>
                <a:spcPts val="0"/>
              </a:spcAft>
              <a:buSzPct val="80000"/>
              <a:buFontTx/>
              <a:buBlip>
                <a:blip r:embed="rId3"/>
              </a:buBlip>
              <a:tabLst/>
              <a:defRPr sz="2000" b="0" i="0" kern="1200">
                <a:solidFill>
                  <a:schemeClr val="tx1"/>
                </a:solidFill>
                <a:latin typeface="+mn-lt"/>
                <a:ea typeface="Arial" charset="0"/>
                <a:cs typeface="Cambria"/>
              </a:defRPr>
            </a:lvl4pPr>
            <a:lvl5pPr marL="1612900" indent="-266700" algn="l" defTabSz="914400" rtl="0" eaLnBrk="1" latinLnBrk="0" hangingPunct="1">
              <a:lnSpc>
                <a:spcPct val="90000"/>
              </a:lnSpc>
              <a:spcBef>
                <a:spcPts val="1200"/>
              </a:spcBef>
              <a:spcAft>
                <a:spcPts val="0"/>
              </a:spcAft>
              <a:buSzPct val="80000"/>
              <a:buFontTx/>
              <a:buBlip>
                <a:blip r:embed="rId3"/>
              </a:buBlip>
              <a:tabLst/>
              <a:defRPr sz="1800" b="0" i="0" kern="1200">
                <a:solidFill>
                  <a:schemeClr val="tx1"/>
                </a:solidFill>
                <a:latin typeface="+mn-lt"/>
                <a:ea typeface="Arial" charset="0"/>
                <a:cs typeface="Cambria"/>
              </a:defRPr>
            </a:lvl5pPr>
            <a:lvl6pPr marL="1878013" indent="-265113"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6pPr>
            <a:lvl7pPr marL="2152650"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7pPr>
            <a:lvl8pPr marL="2419350" indent="-266700"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8pPr>
            <a:lvl9pPr marL="2693988"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9pPr>
          </a:lstStyle>
          <a:p>
            <a:pPr marL="0" indent="0">
              <a:buNone/>
            </a:pPr>
            <a:endParaRPr lang="fi-FI" dirty="0"/>
          </a:p>
        </p:txBody>
      </p:sp>
    </p:spTree>
    <p:extLst>
      <p:ext uri="{BB962C8B-B14F-4D97-AF65-F5344CB8AC3E}">
        <p14:creationId xmlns:p14="http://schemas.microsoft.com/office/powerpoint/2010/main" val="324127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199" y="765325"/>
            <a:ext cx="10514013" cy="1079499"/>
          </a:xfrm>
        </p:spPr>
        <p:txBody>
          <a:bodyPr>
            <a:normAutofit/>
          </a:bodyPr>
          <a:lstStyle/>
          <a:p>
            <a:r>
              <a:rPr lang="fi-FI" dirty="0"/>
              <a:t>Asiantuntijatyön tavoitteet </a:t>
            </a:r>
          </a:p>
        </p:txBody>
      </p:sp>
      <p:sp>
        <p:nvSpPr>
          <p:cNvPr id="3" name="Sisällön paikkamerkki 2"/>
          <p:cNvSpPr>
            <a:spLocks noGrp="1"/>
          </p:cNvSpPr>
          <p:nvPr>
            <p:ph idx="1"/>
          </p:nvPr>
        </p:nvSpPr>
        <p:spPr>
          <a:xfrm>
            <a:off x="839788" y="1340769"/>
            <a:ext cx="10512425" cy="4825082"/>
          </a:xfrm>
        </p:spPr>
        <p:txBody>
          <a:bodyPr>
            <a:normAutofit/>
          </a:bodyPr>
          <a:lstStyle/>
          <a:p>
            <a:pPr marL="0" indent="0">
              <a:buNone/>
            </a:pPr>
            <a:endParaRPr lang="fi-FI" dirty="0"/>
          </a:p>
          <a:p>
            <a:pPr lvl="0"/>
            <a:r>
              <a:rPr lang="fi-FI" dirty="0"/>
              <a:t>lisätä seurakehittäjien ymmärrystä aikuisten liikunnasta ja aikuisten liikkumisesta urheiluseuroissa</a:t>
            </a:r>
          </a:p>
          <a:p>
            <a:pPr lvl="0"/>
            <a:r>
              <a:rPr lang="fi-FI" dirty="0"/>
              <a:t>lisätä aikuisliikunnan arvostusta ja merkitystä urheiluseuroissa ja -järjestöissä ja sitä kautta lisätä urheiluseuratoimijoiden ymmärrystä urheiluseurojen mahdollisuuksista aikuisliikunnan toimialalla</a:t>
            </a:r>
          </a:p>
          <a:p>
            <a:pPr lvl="0"/>
            <a:r>
              <a:rPr lang="fi-FI" dirty="0"/>
              <a:t>tukea urheiluseurojen aikuisliikuntatoimintaa ja lisätä aikuisliikkujien määrää urheiluseuroissa</a:t>
            </a:r>
          </a:p>
          <a:p>
            <a:pPr lvl="0"/>
            <a:r>
              <a:rPr lang="fi-FI" dirty="0"/>
              <a:t>lisätä tietoisuutta urheiluseurojen aikuisliikuntatoiminnasta sekä lisätä toiminnan arvostusta liikuntakentällä.</a:t>
            </a:r>
          </a:p>
        </p:txBody>
      </p:sp>
      <p:sp>
        <p:nvSpPr>
          <p:cNvPr id="5" name="Dian numeron paikkamerkki 4"/>
          <p:cNvSpPr>
            <a:spLocks noGrp="1"/>
          </p:cNvSpPr>
          <p:nvPr>
            <p:ph type="sldNum" sz="quarter" idx="12"/>
          </p:nvPr>
        </p:nvSpPr>
        <p:spPr/>
        <p:txBody>
          <a:bodyPr/>
          <a:lstStyle/>
          <a:p>
            <a:fld id="{0BC05F23-9948-9C48-82BF-76A5EF201BAB}" type="slidenum">
              <a:rPr lang="en-US" smtClean="0"/>
              <a:pPr/>
              <a:t>3</a:t>
            </a:fld>
            <a:endParaRPr lang="en-US"/>
          </a:p>
        </p:txBody>
      </p:sp>
      <p:sp>
        <p:nvSpPr>
          <p:cNvPr id="7" name="Sisällön paikkamerkki 2">
            <a:extLst>
              <a:ext uri="{FF2B5EF4-FFF2-40B4-BE49-F238E27FC236}">
                <a16:creationId xmlns:a16="http://schemas.microsoft.com/office/drawing/2014/main" id="{DF6CBBDD-7BD9-7144-9F60-207CD168CEFE}"/>
              </a:ext>
            </a:extLst>
          </p:cNvPr>
          <p:cNvSpPr txBox="1">
            <a:spLocks/>
          </p:cNvSpPr>
          <p:nvPr/>
        </p:nvSpPr>
        <p:spPr>
          <a:xfrm>
            <a:off x="838199" y="908720"/>
            <a:ext cx="10500288" cy="4249737"/>
          </a:xfrm>
          <a:prstGeom prst="rect">
            <a:avLst/>
          </a:prstGeom>
        </p:spPr>
        <p:txBody>
          <a:bodyPr vert="horz" lIns="0" tIns="0" rIns="0" bIns="0" rtlCol="0" anchor="t" anchorCtr="0">
            <a:normAutofit/>
          </a:bodyPr>
          <a:lstStyle>
            <a:lvl1pPr marL="357188" indent="-357188" algn="l" defTabSz="914400" rtl="0" eaLnBrk="1" latinLnBrk="0" hangingPunct="1">
              <a:lnSpc>
                <a:spcPct val="90000"/>
              </a:lnSpc>
              <a:spcBef>
                <a:spcPts val="1200"/>
              </a:spcBef>
              <a:spcAft>
                <a:spcPts val="0"/>
              </a:spcAft>
              <a:buSzPct val="90000"/>
              <a:buFontTx/>
              <a:buBlip>
                <a:blip r:embed="rId3"/>
              </a:buBlip>
              <a:tabLst/>
              <a:defRPr sz="2800" b="0" i="0" kern="1200">
                <a:solidFill>
                  <a:schemeClr val="tx1"/>
                </a:solidFill>
                <a:latin typeface="+mn-lt"/>
                <a:ea typeface="Arial" charset="0"/>
                <a:cs typeface="Cambria"/>
              </a:defRPr>
            </a:lvl1pPr>
            <a:lvl2pPr marL="714375" indent="-357188" algn="l" defTabSz="914400" rtl="0" eaLnBrk="1" latinLnBrk="0" hangingPunct="1">
              <a:lnSpc>
                <a:spcPct val="90000"/>
              </a:lnSpc>
              <a:spcBef>
                <a:spcPts val="1200"/>
              </a:spcBef>
              <a:spcAft>
                <a:spcPts val="0"/>
              </a:spcAft>
              <a:buSzPct val="80000"/>
              <a:buFontTx/>
              <a:buBlip>
                <a:blip r:embed="rId3"/>
              </a:buBlip>
              <a:tabLst/>
              <a:defRPr sz="2400" b="0" i="0" kern="1200">
                <a:solidFill>
                  <a:schemeClr val="tx1"/>
                </a:solidFill>
                <a:latin typeface="+mn-lt"/>
                <a:ea typeface="Arial" charset="0"/>
                <a:cs typeface="Cambria"/>
              </a:defRPr>
            </a:lvl2pPr>
            <a:lvl3pPr marL="1071563" indent="-357188" algn="l" defTabSz="914400" rtl="0" eaLnBrk="1" latinLnBrk="0" hangingPunct="1">
              <a:lnSpc>
                <a:spcPct val="90000"/>
              </a:lnSpc>
              <a:spcBef>
                <a:spcPts val="1200"/>
              </a:spcBef>
              <a:spcAft>
                <a:spcPts val="0"/>
              </a:spcAft>
              <a:buSzPct val="80000"/>
              <a:buFontTx/>
              <a:buBlip>
                <a:blip r:embed="rId3"/>
              </a:buBlip>
              <a:tabLst/>
              <a:defRPr sz="2200" b="0" i="0" kern="1200">
                <a:solidFill>
                  <a:schemeClr val="tx1"/>
                </a:solidFill>
                <a:latin typeface="+mn-lt"/>
                <a:ea typeface="Arial" charset="0"/>
                <a:cs typeface="Cambria"/>
              </a:defRPr>
            </a:lvl3pPr>
            <a:lvl4pPr marL="1346200" indent="-274638" algn="l" defTabSz="914400" rtl="0" eaLnBrk="1" latinLnBrk="0" hangingPunct="1">
              <a:lnSpc>
                <a:spcPct val="90000"/>
              </a:lnSpc>
              <a:spcBef>
                <a:spcPts val="1200"/>
              </a:spcBef>
              <a:spcAft>
                <a:spcPts val="0"/>
              </a:spcAft>
              <a:buSzPct val="80000"/>
              <a:buFontTx/>
              <a:buBlip>
                <a:blip r:embed="rId3"/>
              </a:buBlip>
              <a:tabLst/>
              <a:defRPr sz="2000" b="0" i="0" kern="1200">
                <a:solidFill>
                  <a:schemeClr val="tx1"/>
                </a:solidFill>
                <a:latin typeface="+mn-lt"/>
                <a:ea typeface="Arial" charset="0"/>
                <a:cs typeface="Cambria"/>
              </a:defRPr>
            </a:lvl4pPr>
            <a:lvl5pPr marL="1612900" indent="-266700" algn="l" defTabSz="914400" rtl="0" eaLnBrk="1" latinLnBrk="0" hangingPunct="1">
              <a:lnSpc>
                <a:spcPct val="90000"/>
              </a:lnSpc>
              <a:spcBef>
                <a:spcPts val="1200"/>
              </a:spcBef>
              <a:spcAft>
                <a:spcPts val="0"/>
              </a:spcAft>
              <a:buSzPct val="80000"/>
              <a:buFontTx/>
              <a:buBlip>
                <a:blip r:embed="rId3"/>
              </a:buBlip>
              <a:tabLst/>
              <a:defRPr sz="1800" b="0" i="0" kern="1200">
                <a:solidFill>
                  <a:schemeClr val="tx1"/>
                </a:solidFill>
                <a:latin typeface="+mn-lt"/>
                <a:ea typeface="Arial" charset="0"/>
                <a:cs typeface="Cambria"/>
              </a:defRPr>
            </a:lvl5pPr>
            <a:lvl6pPr marL="1878013" indent="-265113"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6pPr>
            <a:lvl7pPr marL="2152650"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7pPr>
            <a:lvl8pPr marL="2419350" indent="-266700"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8pPr>
            <a:lvl9pPr marL="2693988"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9pPr>
          </a:lstStyle>
          <a:p>
            <a:pPr marL="0" indent="0">
              <a:buNone/>
            </a:pPr>
            <a:endParaRPr lang="fi-FI" dirty="0"/>
          </a:p>
        </p:txBody>
      </p:sp>
    </p:spTree>
    <p:extLst>
      <p:ext uri="{BB962C8B-B14F-4D97-AF65-F5344CB8AC3E}">
        <p14:creationId xmlns:p14="http://schemas.microsoft.com/office/powerpoint/2010/main" val="79484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Urheilijan polku, liikkujan polku sekä eri vaiheisiin liittyvät asiantuntijatyöt</a:t>
            </a:r>
          </a:p>
        </p:txBody>
      </p:sp>
      <p:sp>
        <p:nvSpPr>
          <p:cNvPr id="3" name="Sisällön paikkamerkki 2"/>
          <p:cNvSpPr>
            <a:spLocks noGrp="1"/>
          </p:cNvSpPr>
          <p:nvPr>
            <p:ph idx="1"/>
          </p:nvPr>
        </p:nvSpPr>
        <p:spPr/>
        <p:txBody>
          <a:bodyPr>
            <a:normAutofit/>
          </a:bodyPr>
          <a:lstStyle/>
          <a:p>
            <a:pPr marL="0" indent="0">
              <a:lnSpc>
                <a:spcPct val="107000"/>
              </a:lnSpc>
              <a:spcAft>
                <a:spcPts val="800"/>
              </a:spcAft>
              <a:buNone/>
            </a:pPr>
            <a:endParaRPr lang="fi-FI" b="1" dirty="0">
              <a:latin typeface="Calibri" panose="020F0502020204030204" pitchFamily="34" charset="0"/>
            </a:endParaRPr>
          </a:p>
          <a:p>
            <a:pPr marL="342900" indent="-342900">
              <a:lnSpc>
                <a:spcPct val="107000"/>
              </a:lnSpc>
              <a:spcAft>
                <a:spcPts val="800"/>
              </a:spcAft>
              <a:buFont typeface="Arial" panose="020B0604020202020204" pitchFamily="34" charset="0"/>
              <a:buChar char="•"/>
            </a:pPr>
            <a:endParaRPr lang="fi-FI" b="1" dirty="0">
              <a:latin typeface="Calibri" panose="020F0502020204030204" pitchFamily="34" charset="0"/>
            </a:endParaRPr>
          </a:p>
          <a:p>
            <a:endParaRPr lang="fi-FI" dirty="0"/>
          </a:p>
        </p:txBody>
      </p:sp>
      <p:sp>
        <p:nvSpPr>
          <p:cNvPr id="5" name="Dian numeron paikkamerkki 4"/>
          <p:cNvSpPr>
            <a:spLocks noGrp="1"/>
          </p:cNvSpPr>
          <p:nvPr>
            <p:ph type="sldNum" sz="quarter" idx="12"/>
          </p:nvPr>
        </p:nvSpPr>
        <p:spPr/>
        <p:txBody>
          <a:bodyPr/>
          <a:lstStyle/>
          <a:p>
            <a:fld id="{0BC05F23-9948-9C48-82BF-76A5EF201BAB}" type="slidenum">
              <a:rPr lang="en-US" smtClean="0"/>
              <a:pPr/>
              <a:t>4</a:t>
            </a:fld>
            <a:endParaRPr lang="en-US"/>
          </a:p>
        </p:txBody>
      </p:sp>
      <p:pic>
        <p:nvPicPr>
          <p:cNvPr id="7" name="Kuva 6">
            <a:extLst>
              <a:ext uri="{FF2B5EF4-FFF2-40B4-BE49-F238E27FC236}">
                <a16:creationId xmlns:a16="http://schemas.microsoft.com/office/drawing/2014/main" id="{951B0566-E720-664D-9872-61760C224F8C}"/>
              </a:ext>
            </a:extLst>
          </p:cNvPr>
          <p:cNvPicPr>
            <a:picLocks noChangeAspect="1"/>
          </p:cNvPicPr>
          <p:nvPr/>
        </p:nvPicPr>
        <p:blipFill>
          <a:blip r:embed="rId3"/>
          <a:stretch>
            <a:fillRect/>
          </a:stretch>
        </p:blipFill>
        <p:spPr>
          <a:xfrm>
            <a:off x="1991544" y="1637549"/>
            <a:ext cx="9038345" cy="4519173"/>
          </a:xfrm>
          <a:prstGeom prst="rect">
            <a:avLst/>
          </a:prstGeom>
        </p:spPr>
      </p:pic>
    </p:spTree>
    <p:extLst>
      <p:ext uri="{BB962C8B-B14F-4D97-AF65-F5344CB8AC3E}">
        <p14:creationId xmlns:p14="http://schemas.microsoft.com/office/powerpoint/2010/main" val="2167900348"/>
      </p:ext>
    </p:extLst>
  </p:cSld>
  <p:clrMapOvr>
    <a:masterClrMapping/>
  </p:clrMapOvr>
</p:sld>
</file>

<file path=ppt/theme/theme1.xml><?xml version="1.0" encoding="utf-8"?>
<a:theme xmlns:a="http://schemas.openxmlformats.org/drawingml/2006/main" name="Tähtiseura">
  <a:themeElements>
    <a:clrScheme name="Tähtiseura">
      <a:dk1>
        <a:srgbClr val="004899"/>
      </a:dk1>
      <a:lt1>
        <a:srgbClr val="EEF0F0"/>
      </a:lt1>
      <a:dk2>
        <a:srgbClr val="000028"/>
      </a:dk2>
      <a:lt2>
        <a:srgbClr val="CCD2D9"/>
      </a:lt2>
      <a:accent1>
        <a:srgbClr val="004899"/>
      </a:accent1>
      <a:accent2>
        <a:srgbClr val="009B3A"/>
      </a:accent2>
      <a:accent3>
        <a:srgbClr val="E10E20"/>
      </a:accent3>
      <a:accent4>
        <a:srgbClr val="FFA000"/>
      </a:accent4>
      <a:accent5>
        <a:srgbClr val="009B3A"/>
      </a:accent5>
      <a:accent6>
        <a:srgbClr val="E10E20"/>
      </a:accent6>
      <a:hlink>
        <a:srgbClr val="004899"/>
      </a:hlink>
      <a:folHlink>
        <a:srgbClr val="000028"/>
      </a:folHlink>
    </a:clrScheme>
    <a:fontScheme name="Tähtiseur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defPPr>
      </a:lstStyle>
    </a:txDef>
  </a:objectDefaults>
  <a:extraClrSchemeLst/>
  <a:extLst>
    <a:ext uri="{05A4C25C-085E-4340-85A3-A5531E510DB2}">
      <thm15:themeFamily xmlns:thm15="http://schemas.microsoft.com/office/thememl/2012/main" name="tahtiseura_ppt_pohja_160318" id="{31F2AAD6-77FD-7B4A-B101-DCC894253B8B}" vid="{23B38415-3841-F64C-95DE-46FDAF11A199}"/>
    </a:ext>
  </a:extLst>
</a:theme>
</file>

<file path=ppt/theme/theme2.xml><?xml version="1.0" encoding="utf-8"?>
<a:theme xmlns:a="http://schemas.openxmlformats.org/drawingml/2006/main" name="Office Theme">
  <a:themeElements>
    <a:clrScheme name="Tähtiseura">
      <a:dk1>
        <a:srgbClr val="004899"/>
      </a:dk1>
      <a:lt1>
        <a:srgbClr val="EEF0F0"/>
      </a:lt1>
      <a:dk2>
        <a:srgbClr val="000028"/>
      </a:dk2>
      <a:lt2>
        <a:srgbClr val="CCD2D9"/>
      </a:lt2>
      <a:accent1>
        <a:srgbClr val="004899"/>
      </a:accent1>
      <a:accent2>
        <a:srgbClr val="009B3A"/>
      </a:accent2>
      <a:accent3>
        <a:srgbClr val="E10E20"/>
      </a:accent3>
      <a:accent4>
        <a:srgbClr val="FFA000"/>
      </a:accent4>
      <a:accent5>
        <a:srgbClr val="009B3A"/>
      </a:accent5>
      <a:accent6>
        <a:srgbClr val="E10E20"/>
      </a:accent6>
      <a:hlink>
        <a:srgbClr val="004899"/>
      </a:hlink>
      <a:folHlink>
        <a:srgbClr val="000028"/>
      </a:folHlink>
    </a:clrScheme>
    <a:fontScheme name="Tähtiseur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Tähtiseura">
      <a:dk1>
        <a:srgbClr val="004899"/>
      </a:dk1>
      <a:lt1>
        <a:srgbClr val="EEF0F0"/>
      </a:lt1>
      <a:dk2>
        <a:srgbClr val="000028"/>
      </a:dk2>
      <a:lt2>
        <a:srgbClr val="CCD2D9"/>
      </a:lt2>
      <a:accent1>
        <a:srgbClr val="004899"/>
      </a:accent1>
      <a:accent2>
        <a:srgbClr val="009B3A"/>
      </a:accent2>
      <a:accent3>
        <a:srgbClr val="E10E20"/>
      </a:accent3>
      <a:accent4>
        <a:srgbClr val="FFA000"/>
      </a:accent4>
      <a:accent5>
        <a:srgbClr val="009B3A"/>
      </a:accent5>
      <a:accent6>
        <a:srgbClr val="E10E20"/>
      </a:accent6>
      <a:hlink>
        <a:srgbClr val="004899"/>
      </a:hlink>
      <a:folHlink>
        <a:srgbClr val="00002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C95B1453F5BCE84392FF6391818BEC43" ma:contentTypeVersion="8" ma:contentTypeDescription="Luo uusi asiakirja." ma:contentTypeScope="" ma:versionID="3bfd80fe2c97b82e0857914cca13949e">
  <xsd:schema xmlns:xsd="http://www.w3.org/2001/XMLSchema" xmlns:xs="http://www.w3.org/2001/XMLSchema" xmlns:p="http://schemas.microsoft.com/office/2006/metadata/properties" xmlns:ns2="cbe523bb-1852-42b3-9042-03b25c228512" xmlns:ns3="26a4e98e-ae1e-4fa7-818c-190d4c125553" targetNamespace="http://schemas.microsoft.com/office/2006/metadata/properties" ma:root="true" ma:fieldsID="2a56268191899a42884d7cdff7d0739c" ns2:_="" ns3:_="">
    <xsd:import namespace="cbe523bb-1852-42b3-9042-03b25c228512"/>
    <xsd:import namespace="26a4e98e-ae1e-4fa7-818c-190d4c12555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523bb-1852-42b3-9042-03b25c228512"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a4e98e-ae1e-4fa7-818c-190d4c12555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A79BC9-83FD-4B2E-946E-11FF29A27398}">
  <ds:schemaRefs>
    <ds:schemaRef ds:uri="http://schemas.microsoft.com/sharepoint/v3/contenttype/forms"/>
  </ds:schemaRefs>
</ds:datastoreItem>
</file>

<file path=customXml/itemProps2.xml><?xml version="1.0" encoding="utf-8"?>
<ds:datastoreItem xmlns:ds="http://schemas.openxmlformats.org/officeDocument/2006/customXml" ds:itemID="{DAD5712F-8232-43AE-B270-FDB2A459B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523bb-1852-42b3-9042-03b25c228512"/>
    <ds:schemaRef ds:uri="26a4e98e-ae1e-4fa7-818c-190d4c125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6D7156-0A1C-4A68-9062-DBC006739A50}">
  <ds:schemaRefs>
    <ds:schemaRef ds:uri="cbe523bb-1852-42b3-9042-03b25c228512"/>
    <ds:schemaRef ds:uri="http://purl.org/dc/dcmitype/"/>
    <ds:schemaRef ds:uri="http://schemas.microsoft.com/office/2006/documentManagement/types"/>
    <ds:schemaRef ds:uri="26a4e98e-ae1e-4fa7-818c-190d4c12555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tahtiseura</Template>
  <TotalTime>7237</TotalTime>
  <Words>341</Words>
  <Application>Microsoft Office PowerPoint</Application>
  <PresentationFormat>Laajakuva</PresentationFormat>
  <Paragraphs>38</Paragraphs>
  <Slides>4</Slides>
  <Notes>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vt:i4>
      </vt:variant>
    </vt:vector>
  </HeadingPairs>
  <TitlesOfParts>
    <vt:vector size="8" baseType="lpstr">
      <vt:lpstr>Arial</vt:lpstr>
      <vt:lpstr>Calibri</vt:lpstr>
      <vt:lpstr>Cambria</vt:lpstr>
      <vt:lpstr>Tähtiseura</vt:lpstr>
      <vt:lpstr>PowerPoint-esitys</vt:lpstr>
      <vt:lpstr>Aikuisliikunta </vt:lpstr>
      <vt:lpstr>Asiantuntijatyön tavoitteet </vt:lpstr>
      <vt:lpstr>Urheilijan polku, liikkujan polku sekä eri vaiheisiin liittyvät asiantuntijatyöt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Tuula Paataja</dc:creator>
  <cp:lastModifiedBy>Suvi Voutilainen</cp:lastModifiedBy>
  <cp:revision>163</cp:revision>
  <cp:lastPrinted>2017-03-21T15:02:53Z</cp:lastPrinted>
  <dcterms:created xsi:type="dcterms:W3CDTF">2018-04-09T10:20:48Z</dcterms:created>
  <dcterms:modified xsi:type="dcterms:W3CDTF">2018-11-16T13:24:09Z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0x010100C95B1453F5BCE84392FF6391818BEC43</vt:lpwstr>
  </property>
</Properties>
</file>