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350" r:id="rId5"/>
    <p:sldId id="370" r:id="rId6"/>
    <p:sldId id="417" r:id="rId7"/>
    <p:sldId id="386" r:id="rId8"/>
    <p:sldId id="387" r:id="rId9"/>
    <p:sldId id="388" r:id="rId10"/>
    <p:sldId id="390" r:id="rId11"/>
    <p:sldId id="38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207">
          <p15:clr>
            <a:srgbClr val="A4A3A4"/>
          </p15:clr>
        </p15:guide>
        <p15:guide id="4" orient="horz" pos="1071">
          <p15:clr>
            <a:srgbClr val="A4A3A4"/>
          </p15:clr>
        </p15:guide>
        <p15:guide id="5" orient="horz" pos="391">
          <p15:clr>
            <a:srgbClr val="A4A3A4"/>
          </p15:clr>
        </p15:guide>
        <p15:guide id="6" orient="horz" pos="3884">
          <p15:clr>
            <a:srgbClr val="A4A3A4"/>
          </p15:clr>
        </p15:guide>
        <p15:guide id="7" pos="529">
          <p15:clr>
            <a:srgbClr val="A4A3A4"/>
          </p15:clr>
        </p15:guide>
        <p15:guide id="8"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48" autoAdjust="0"/>
    <p:restoredTop sz="58437" autoAdjust="0"/>
  </p:normalViewPr>
  <p:slideViewPr>
    <p:cSldViewPr>
      <p:cViewPr varScale="1">
        <p:scale>
          <a:sx n="66" d="100"/>
          <a:sy n="66" d="100"/>
        </p:scale>
        <p:origin x="1824" y="72"/>
      </p:cViewPr>
      <p:guideLst>
        <p:guide orient="horz" pos="2160"/>
        <p:guide pos="3840"/>
        <p:guide orient="horz" pos="1207"/>
        <p:guide orient="horz" pos="1071"/>
        <p:guide orient="horz" pos="391"/>
        <p:guide orient="horz" pos="3884"/>
        <p:guide pos="529"/>
        <p:guide pos="715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76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sz="800"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5AAFB3-F7D7-404D-981F-AB568410A941}" type="datetime1">
              <a:rPr lang="fi-FI" sz="800" smtClean="0"/>
              <a:t>16.11.2018</a:t>
            </a:fld>
            <a:endParaRPr lang="fi-FI" sz="800"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sz="800"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A64A1B-3477-984D-922F-4D2D8B4FEE66}" type="slidenum">
              <a:rPr lang="fi-FI" sz="800" smtClean="0"/>
              <a:t>‹#›</a:t>
            </a:fld>
            <a:endParaRPr lang="fi-FI" sz="800" dirty="0"/>
          </a:p>
        </p:txBody>
      </p:sp>
    </p:spTree>
    <p:extLst>
      <p:ext uri="{BB962C8B-B14F-4D97-AF65-F5344CB8AC3E}">
        <p14:creationId xmlns:p14="http://schemas.microsoft.com/office/powerpoint/2010/main" val="213314043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E4AC91AD-7823-4F69-9080-1DD35B2774C8}" type="datetime1">
              <a:rPr lang="fi-FI" smtClean="0"/>
              <a:t>16.11.2018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7DED2BC3-AF97-EB42-AB3F-9E0231F991A3}" type="slidenum">
              <a:rPr lang="fi-FI" smtClean="0"/>
              <a:pPr/>
              <a:t>‹#›</a:t>
            </a:fld>
            <a:endParaRPr lang="fi-FI"/>
          </a:p>
        </p:txBody>
      </p:sp>
    </p:spTree>
    <p:extLst>
      <p:ext uri="{BB962C8B-B14F-4D97-AF65-F5344CB8AC3E}">
        <p14:creationId xmlns:p14="http://schemas.microsoft.com/office/powerpoint/2010/main" val="133512432"/>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Jotta liikunta voi tukea aikuisen hyvinvointia, tulee tiettyjen tekijöiden toteutua. Nämä aikuisen hyvinvointia tukevat tekijät liikunnassa ovat (ks. KUVA):</a:t>
            </a:r>
          </a:p>
          <a:p>
            <a:r>
              <a:rPr lang="fi-FI"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liikkumisen henkilökohtainen merkitys </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riittävä liikkuminen</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monipuolinen liikkuminen sekä</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liikkumista tukevat elintavat.</a:t>
            </a:r>
          </a:p>
          <a:p>
            <a:r>
              <a:rPr lang="fi-FI" sz="1200" kern="1200" dirty="0">
                <a:solidFill>
                  <a:schemeClr val="tx1"/>
                </a:solidFill>
                <a:effectLst/>
                <a:latin typeface="+mn-lt"/>
                <a:ea typeface="+mn-ea"/>
                <a:cs typeface="+mn-cs"/>
              </a:rPr>
              <a:t> </a:t>
            </a:r>
          </a:p>
          <a:p>
            <a:endParaRPr lang="fi-FI" dirty="0"/>
          </a:p>
        </p:txBody>
      </p:sp>
      <p:sp>
        <p:nvSpPr>
          <p:cNvPr id="4" name="Päivämäärän paikkamerkki 3"/>
          <p:cNvSpPr>
            <a:spLocks noGrp="1"/>
          </p:cNvSpPr>
          <p:nvPr>
            <p:ph type="dt" idx="1"/>
          </p:nvPr>
        </p:nvSpPr>
        <p:spPr/>
        <p:txBody>
          <a:bodyPr/>
          <a:lstStyle/>
          <a:p>
            <a:fld id="{E4AC91AD-7823-4F69-9080-1DD35B2774C8}" type="datetime1">
              <a:rPr lang="fi-FI" smtClean="0"/>
              <a:t>16.11.2018</a:t>
            </a:fld>
            <a:endParaRPr lang="en-US"/>
          </a:p>
        </p:txBody>
      </p:sp>
      <p:sp>
        <p:nvSpPr>
          <p:cNvPr id="5" name="Dian numeron paikkamerkki 4"/>
          <p:cNvSpPr>
            <a:spLocks noGrp="1"/>
          </p:cNvSpPr>
          <p:nvPr>
            <p:ph type="sldNum" sz="quarter" idx="5"/>
          </p:nvPr>
        </p:nvSpPr>
        <p:spPr/>
        <p:txBody>
          <a:bodyPr/>
          <a:lstStyle/>
          <a:p>
            <a:fld id="{7DED2BC3-AF97-EB42-AB3F-9E0231F991A3}" type="slidenum">
              <a:rPr lang="fi-FI" smtClean="0"/>
              <a:pPr/>
              <a:t>2</a:t>
            </a:fld>
            <a:endParaRPr lang="fi-FI"/>
          </a:p>
        </p:txBody>
      </p:sp>
    </p:spTree>
    <p:extLst>
      <p:ext uri="{BB962C8B-B14F-4D97-AF65-F5344CB8AC3E}">
        <p14:creationId xmlns:p14="http://schemas.microsoft.com/office/powerpoint/2010/main" val="21950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HUOM! MENEE PÄÄLLEKÄIN SEURAAVIEN DIOJEN KANSSA.</a:t>
            </a:r>
            <a:endParaRPr lang="fi-FI" dirty="0"/>
          </a:p>
        </p:txBody>
      </p:sp>
      <p:sp>
        <p:nvSpPr>
          <p:cNvPr id="4" name="Päivämäärän paikkamerkki 3"/>
          <p:cNvSpPr>
            <a:spLocks noGrp="1"/>
          </p:cNvSpPr>
          <p:nvPr>
            <p:ph type="dt" idx="1"/>
          </p:nvPr>
        </p:nvSpPr>
        <p:spPr/>
        <p:txBody>
          <a:bodyPr/>
          <a:lstStyle/>
          <a:p>
            <a:fld id="{E4AC91AD-7823-4F69-9080-1DD35B2774C8}" type="datetime1">
              <a:rPr lang="fi-FI" smtClean="0"/>
              <a:t>16.11.2018</a:t>
            </a:fld>
            <a:endParaRPr lang="en-US"/>
          </a:p>
        </p:txBody>
      </p:sp>
      <p:sp>
        <p:nvSpPr>
          <p:cNvPr id="5" name="Dian numeron paikkamerkki 4"/>
          <p:cNvSpPr>
            <a:spLocks noGrp="1"/>
          </p:cNvSpPr>
          <p:nvPr>
            <p:ph type="sldNum" sz="quarter" idx="5"/>
          </p:nvPr>
        </p:nvSpPr>
        <p:spPr/>
        <p:txBody>
          <a:bodyPr/>
          <a:lstStyle/>
          <a:p>
            <a:fld id="{7DED2BC3-AF97-EB42-AB3F-9E0231F991A3}" type="slidenum">
              <a:rPr lang="fi-FI" smtClean="0"/>
              <a:pPr/>
              <a:t>3</a:t>
            </a:fld>
            <a:endParaRPr lang="fi-FI"/>
          </a:p>
        </p:txBody>
      </p:sp>
    </p:spTree>
    <p:extLst>
      <p:ext uri="{BB962C8B-B14F-4D97-AF65-F5344CB8AC3E}">
        <p14:creationId xmlns:p14="http://schemas.microsoft.com/office/powerpoint/2010/main" val="2963394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i="0" kern="1200" dirty="0">
                <a:solidFill>
                  <a:schemeClr val="tx1"/>
                </a:solidFill>
                <a:effectLst/>
                <a:latin typeface="+mn-lt"/>
                <a:ea typeface="+mn-ea"/>
                <a:cs typeface="+mn-cs"/>
              </a:rPr>
              <a:t>HUOM! MENEE PÄÄLLEKÄIN LIIKUNTAKÄYTTÄYTYMISEEN LIITTYVIEN DIOJEN KANSSA. </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Liikunnan on vaikea tukea ihmisen kokonaisvaltaista hyvinvointia, jos liikunnalla ei ole merkitystä ihmiselle. </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Liitämme toimintaamme erilaisia merkityksiä, mikä tekee arjestamme mielekästä. Me myös sisällytämme arkeemme sellaisia asioita, joilla on merkitystä meille. Joskus tiedostamme nämä merkitykset ja teemme tietoisia valintoja ja joskus taas merkitykset ovat tiedostamattomia.</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Sillä, liikkuuko ihminen vai ei ja millä tavalla hän liikkuu, on siis ihmiselle merkitystä. Nämä merkitykset vaihtelevat. Ihminen siis valitsee elämäänsä sellaista, jolla on jollakin tavalla merkitystä hänelle. Liikkuminen voi vastata niihin asioihin, jotka tekevät elämisestä elämisen arvoista ihmisen omasta näkökulmasta katsottuna. Liikkumisella (tai vähällä liikkumisella) on merkitys, joka palvelee hyvän elämän saavuttamista (Kauravaara 2013, 150–153; 217–220). Harvat liikunnan merkitykset ovat kuitenkaan niin vahvoja, että fyysinen aktiivisuus rakentuisi yksittäisen merkityksen varaan, ja useista vähemmän voimakkaista merkityksistä vasta koostuu ihmisen liikkeelle saava merkitysten kokonaisuus (Koski &amp; Tähtinen 2005). Myöskään yleisesti liikunnan hyödyiksi mielletyt tekijät eivät välttämättä motivoi yksilöä vielä liikkumaan, vaan merkitys tulee löytää henkilökohtaisesti.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Ihmisen voidaan ajatella olevan motivoitunut liikkumaan, jos liikunnalla on merkitystä hänelle ja liikunnan hyödyt ovat suurempia kuin haitat. Sisäisestä motivaatiosta puhutaan silloin, kun ihminen kokee tekevänsä valintoja vapaasti ja tekee sitä, mitä hän haluaa omaehtoisesti. Usein sisäisesti motivoitunut ihminen on hyvin sitoutunut toimintaan, eikä toiminta lakkaa, vaikka mahdollinen ulkoinen vaikutin ei enää pätisi. Toiminta, jossa kolme psykologista perustarvetta, autonomian ja omaehtoisuuden tarve, pätevyyden ja kyvykkyyden tarve sekä yhteenkuuluvuuden ja liittymisen tarve, täyttyvät, on sisäisesti motivoitunutta (lue lisää itsemääräämisteoriasta eli itseohjautuvuusteoriasta </a:t>
            </a:r>
            <a:r>
              <a:rPr lang="fi-FI" sz="1200" kern="1200" dirty="0" err="1">
                <a:solidFill>
                  <a:schemeClr val="tx1"/>
                </a:solidFill>
                <a:effectLst/>
                <a:latin typeface="+mn-lt"/>
                <a:ea typeface="+mn-ea"/>
                <a:cs typeface="+mn-cs"/>
              </a:rPr>
              <a:t>Deci</a:t>
            </a:r>
            <a:r>
              <a:rPr lang="fi-FI" sz="1200" kern="1200" dirty="0">
                <a:solidFill>
                  <a:schemeClr val="tx1"/>
                </a:solidFill>
                <a:effectLst/>
                <a:latin typeface="+mn-lt"/>
                <a:ea typeface="+mn-ea"/>
                <a:cs typeface="+mn-cs"/>
              </a:rPr>
              <a:t> &amp; Ryan 2000; suomeksi myös esim. Hynynen &amp; Hankonen 2015; Vasalampi 2017). Sisäisesti motivoitunut liikkuja ei liiku siksi, että ryhmää vetää mukava ohjaaja tai siksi, että puoliso toivoo hänen pitävän painonsa hallinnassa, vaan siksi, että liikkuja kokee liikunnan itselleen merkityksellisenä.</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Ulkoisesta motivaatiosta puhutaan puolestaan silloin, kun ihminen ei toimi omaehtoisesti, vaan toimii ulkoisen pakon ajamana, kuten syyllisyyden tai häpeän takia, rangaistuksen pelosta, sosiaalisen paineen alla, hyväksynnän hakemisen toivossa tai konkreettisen palkkion houkuttelemana. Myös ulkoinen motivaatio voi olla hyödyllistä erityisesti uutta toimintaa tai käyttäytymisen muutosta aloitettaessa. Lisäksi yhteisössä saatava hyväksyntä, kannustus ja tuki voivat tyydyttää yhteenkuulumisen tarvetta, joka on ihmiselle tärkeä perustarve.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Ero sisäisen ja ulkoisen motivaation välillä onkin liukuva, ja toiminnan aikaansaavissa voimissa on usein tekijöitä sekä ulkoisesta että sisäisestä motivaatiosta. Ihminen on kuitenkin yleensä sitä sitoutuneempi liikkumaan, mitä enemmän liikunta tarjoaa hänelle merkityksiä. Toisin sanoen ihminen liikkuu sitä sitoutuneemmin, mitä paremmin liikkuminen vastaa omien arvojen mukaista elämää. Aina ei ole kuitenkin itsestään selvää, että ihminen on edes tullut ajatelleeksi, mitä on hyvä elämä ja vastaako nykyinen elämä sitä. Ja vaikka ihminen tiedostaisikin itselle merkityksellisiä asioita, hän ei aina toimi niiden suunnassa tai olosuhteet ja elämäntilanteet eivät tue merkityksellisten asioiden toteutumista.</a:t>
            </a:r>
          </a:p>
          <a:p>
            <a:endParaRPr lang="fi-FI" dirty="0"/>
          </a:p>
        </p:txBody>
      </p:sp>
      <p:sp>
        <p:nvSpPr>
          <p:cNvPr id="4" name="Päivämäärän paikkamerkki 3"/>
          <p:cNvSpPr>
            <a:spLocks noGrp="1"/>
          </p:cNvSpPr>
          <p:nvPr>
            <p:ph type="dt" idx="1"/>
          </p:nvPr>
        </p:nvSpPr>
        <p:spPr/>
        <p:txBody>
          <a:bodyPr/>
          <a:lstStyle/>
          <a:p>
            <a:fld id="{E4AC91AD-7823-4F69-9080-1DD35B2774C8}" type="datetime1">
              <a:rPr lang="fi-FI" smtClean="0"/>
              <a:t>16.11.2018</a:t>
            </a:fld>
            <a:endParaRPr lang="en-US"/>
          </a:p>
        </p:txBody>
      </p:sp>
      <p:sp>
        <p:nvSpPr>
          <p:cNvPr id="5" name="Dian numeron paikkamerkki 4"/>
          <p:cNvSpPr>
            <a:spLocks noGrp="1"/>
          </p:cNvSpPr>
          <p:nvPr>
            <p:ph type="sldNum" sz="quarter" idx="5"/>
          </p:nvPr>
        </p:nvSpPr>
        <p:spPr/>
        <p:txBody>
          <a:bodyPr/>
          <a:lstStyle/>
          <a:p>
            <a:fld id="{7DED2BC3-AF97-EB42-AB3F-9E0231F991A3}" type="slidenum">
              <a:rPr lang="fi-FI" smtClean="0"/>
              <a:pPr/>
              <a:t>4</a:t>
            </a:fld>
            <a:endParaRPr lang="fi-FI"/>
          </a:p>
        </p:txBody>
      </p:sp>
    </p:spTree>
    <p:extLst>
      <p:ext uri="{BB962C8B-B14F-4D97-AF65-F5344CB8AC3E}">
        <p14:creationId xmlns:p14="http://schemas.microsoft.com/office/powerpoint/2010/main" val="264781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MONIPUOLINEN LIIKKUMINEN I</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Fyysinen aktiivisuus on hyödyllistä kaikenikäisille: liikunta ylläpitää ja edistävää terveyttä ja hyvinvointia kokonaisvaltaisesti, pidentää eliniän odotetta ja parantaa elämänlaatua (Haapala ym. 2016b; Lasten ja nuorten liikunnan asiantuntijaryhmä 2008, Liikunta: Käypä hoito -suositus 2016; 46–84; </a:t>
            </a:r>
            <a:r>
              <a:rPr lang="fi-FI" sz="1200" kern="1200" dirty="0" err="1">
                <a:solidFill>
                  <a:schemeClr val="tx1"/>
                </a:solidFill>
                <a:effectLst/>
                <a:latin typeface="+mn-lt"/>
                <a:ea typeface="+mn-ea"/>
                <a:cs typeface="+mn-cs"/>
              </a:rPr>
              <a:t>Strong</a:t>
            </a:r>
            <a:r>
              <a:rPr lang="fi-FI" sz="1200" kern="1200" dirty="0">
                <a:solidFill>
                  <a:schemeClr val="tx1"/>
                </a:solidFill>
                <a:effectLst/>
                <a:latin typeface="+mn-lt"/>
                <a:ea typeface="+mn-ea"/>
                <a:cs typeface="+mn-cs"/>
              </a:rPr>
              <a:t> ym. 2005, </a:t>
            </a:r>
            <a:r>
              <a:rPr lang="fi-FI" sz="1200" kern="1200" dirty="0" err="1">
                <a:solidFill>
                  <a:schemeClr val="tx1"/>
                </a:solidFill>
                <a:effectLst/>
                <a:latin typeface="+mn-lt"/>
                <a:ea typeface="+mn-ea"/>
                <a:cs typeface="+mn-cs"/>
              </a:rPr>
              <a:t>Physical</a:t>
            </a:r>
            <a:r>
              <a:rPr lang="fi-FI" sz="1200" kern="1200" dirty="0">
                <a:solidFill>
                  <a:schemeClr val="tx1"/>
                </a:solidFill>
                <a:effectLst/>
                <a:latin typeface="+mn-lt"/>
                <a:ea typeface="+mn-ea"/>
                <a:cs typeface="+mn-cs"/>
              </a:rPr>
              <a:t> Activity </a:t>
            </a:r>
            <a:r>
              <a:rPr lang="fi-FI" sz="1200" kern="1200" dirty="0" err="1">
                <a:solidFill>
                  <a:schemeClr val="tx1"/>
                </a:solidFill>
                <a:effectLst/>
                <a:latin typeface="+mn-lt"/>
                <a:ea typeface="+mn-ea"/>
                <a:cs typeface="+mn-cs"/>
              </a:rPr>
              <a:t>Guidelines</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Advisory</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Committee</a:t>
            </a:r>
            <a:r>
              <a:rPr lang="fi-FI" sz="1200" kern="1200" dirty="0">
                <a:solidFill>
                  <a:schemeClr val="tx1"/>
                </a:solidFill>
                <a:effectLst/>
                <a:latin typeface="+mn-lt"/>
                <a:ea typeface="+mn-ea"/>
                <a:cs typeface="+mn-cs"/>
              </a:rPr>
              <a:t> 2018). Vähäinen liikkuminen puolestaan on todettu vakavaksi terveysriskiksi (Helajärvi ym. 2015). WHO:n arvion mukaan vähäinen liikunta on maailmanlaajuisesti neljänneksi yleisin elintapasairauksista johtuvien kuolemantapauksien riskitekijä (WHO 2009, 11).</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Elimistö pyrkii mukautumaan fyysiseen kuormitukseen, ja tämä ns. harjoitusvaikutus parantaa elimistön valmiutta suoriutua seuraavan kerran samasta haasteesta, mikä tarkoittaa kunnon paranemista. Kunnolla voidaan tarkoittaa esimerkiksi työkykyä ja -kuntoa, fyysistä kuntoa (esimerkiksi lihaskuntoa, kestävyyttä, liikkuvuutta) tai vaikkapa terveyskuntoa. Terveyskunnon osa-alueiksi (kuva 5) luetaan sellaiset fyysisen kunnon ulottuvuudet, joilla on yhteys terveyteen tai fyysiseen toimintakykyyn tai molempiin: sydän-, verenkierto- ja hengityselimistön kunto, tuki- ja liikuntaelimistön kunto, motorinen kunto sekä sopiva paino, kehon koostumus ja aineenvaihdunta (Fogelholm &amp; Oja 2011, 73–74; Suni &amp; Taulaniemi 2012; Suni &amp; Vasankari 2011). </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Liikuntasuositus tähtää siihen, että terveyskunnon osa-alueita ja niitä vastaavia elimistön osia kuormitetaan tasapainoisesti ja monipuolisesti niin, että kuormitus saa aikaan harjoitusvaikutuksia eli valmiuksia (terveyttä, kuntoa, toimintakykyä ja taitoa) selviytyä arkielämästä ja sen haasteista (Fogelholm &amp; Oja 2011, 67–75; Liikunta: Käypä hoito -suositus 2016). Liikkumisen tulisi olla monipuolista, koska eri elimistön osat tarvitsevat erilaista harjoitusta. Sydän- ja verenkiertoelimistön kunto kehittyy erityisesti kestävyysliikuntaa, kuten soutua, kävelyä, uintia tai juoksua, harjoittamalla. Tuki- ja liikuntaelimistön kunto puolestaan kehittyy esimerkiksi kuntosaliharjoittelulla, tuolijumpalla, liikkuvuusharjoituksilla tai vaikkapa hyppelyharjoituksilla. Kun kuormitus on sopivassa suhteessa elimistön sietokykyyn ja kapasiteettiin nähden, elimistö vahvistuu.</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Motorisella kunnolla tarkoitetaan liikehallintakykyä (ks. esim. Suni &amp; Vasankari 2011, 36–39; Väyrynen &amp; Saarikoski 2016) eli (</a:t>
            </a:r>
            <a:r>
              <a:rPr lang="fi-FI" sz="1200" kern="1200" dirty="0" err="1">
                <a:solidFill>
                  <a:schemeClr val="tx1"/>
                </a:solidFill>
                <a:effectLst/>
                <a:latin typeface="+mn-lt"/>
                <a:ea typeface="+mn-ea"/>
                <a:cs typeface="+mn-cs"/>
              </a:rPr>
              <a:t>psyko</a:t>
            </a:r>
            <a:r>
              <a:rPr lang="fi-FI" sz="1200" kern="1200" dirty="0">
                <a:solidFill>
                  <a:schemeClr val="tx1"/>
                </a:solidFill>
                <a:effectLst/>
                <a:latin typeface="+mn-lt"/>
                <a:ea typeface="+mn-ea"/>
                <a:cs typeface="+mn-cs"/>
              </a:rPr>
              <a:t>)motorista suorituskykyä (ks. esim. Kauranen 2011, 8–15; Kauranen &amp; Nurkka 2010, 410–413) eli kehonhallintaa, joka on optimaalista liikkeiden säätelyä sekä liikkumisen ja asentojen hallintaa. Motorinen kunto perustuu aistien, hermoston ja lihaksiston yhteistyöhön. Hyvä motorinen kunto näkyy tuki- ja liikuntaelimistön oikea-aikaisena, sujuvana, yhteistoiminnallisena, nopeana ja taloudellisena työskentelynä eli sulavana liikehdintänä, tarkoituksenmukaisina liikeratoina sekä kykynä reagoida nopeasti ulkoisten tekijöiden muutoksiin. Hyvä motorinen kunto on tasapainoa, nopeaa reaktiokykyä, hyvää koordinaatiota, ketteryyttä ja nopeutta. Siten motorista kuntoa voi kehittää ja ylläpitää tekemällä erillisiä tasapaino-, taito-, tekniikka-, ketteryys- ja nopeusharjoitteita, yhdistää näitä elementtejä muuhun harjoitteluun sekä harjoittamalla sellaisia liikuntamuotoja, joissa elementit ovat läsnä. Motorista kuntoa harjoittavia liikuntalajeja ovat esimerkiksi pallopelit, tanssi ja polkujuoksu. </a:t>
            </a:r>
          </a:p>
          <a:p>
            <a:endParaRPr lang="fi-FI" sz="1200" kern="1200" dirty="0">
              <a:solidFill>
                <a:schemeClr val="tx1"/>
              </a:solidFill>
              <a:effectLst/>
              <a:latin typeface="+mn-lt"/>
              <a:ea typeface="+mn-ea"/>
              <a:cs typeface="+mn-cs"/>
            </a:endParaRPr>
          </a:p>
          <a:p>
            <a:endParaRPr lang="fi-FI" dirty="0"/>
          </a:p>
        </p:txBody>
      </p:sp>
      <p:sp>
        <p:nvSpPr>
          <p:cNvPr id="4" name="Päivämäärän paikkamerkki 3"/>
          <p:cNvSpPr>
            <a:spLocks noGrp="1"/>
          </p:cNvSpPr>
          <p:nvPr>
            <p:ph type="dt" idx="1"/>
          </p:nvPr>
        </p:nvSpPr>
        <p:spPr/>
        <p:txBody>
          <a:bodyPr/>
          <a:lstStyle/>
          <a:p>
            <a:fld id="{E4AC91AD-7823-4F69-9080-1DD35B2774C8}" type="datetime1">
              <a:rPr lang="fi-FI" smtClean="0"/>
              <a:t>16.11.2018</a:t>
            </a:fld>
            <a:endParaRPr lang="en-US"/>
          </a:p>
        </p:txBody>
      </p:sp>
      <p:sp>
        <p:nvSpPr>
          <p:cNvPr id="5" name="Dian numeron paikkamerkki 4"/>
          <p:cNvSpPr>
            <a:spLocks noGrp="1"/>
          </p:cNvSpPr>
          <p:nvPr>
            <p:ph type="sldNum" sz="quarter" idx="5"/>
          </p:nvPr>
        </p:nvSpPr>
        <p:spPr/>
        <p:txBody>
          <a:bodyPr/>
          <a:lstStyle/>
          <a:p>
            <a:fld id="{7DED2BC3-AF97-EB42-AB3F-9E0231F991A3}" type="slidenum">
              <a:rPr lang="fi-FI" smtClean="0"/>
              <a:pPr/>
              <a:t>5</a:t>
            </a:fld>
            <a:endParaRPr lang="fi-FI"/>
          </a:p>
        </p:txBody>
      </p:sp>
    </p:spTree>
    <p:extLst>
      <p:ext uri="{BB962C8B-B14F-4D97-AF65-F5344CB8AC3E}">
        <p14:creationId xmlns:p14="http://schemas.microsoft.com/office/powerpoint/2010/main" val="1942284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MONIPUOLINEN LIIKKUMINEN II</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HUOM! DIAN IDEA EI OLE KÄYDÄ NÄITÄ SEIKKAPERÄISESTI LÄPI.</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Samat harjoitusvaikutukset, jotka syntyvät, kun elimistö vahvistuu vastaanottamaan seuraavaa fyysisen aktiivisuuden hetkeä tai harjoitusta, ovat myös fysiologisia terveysvaikutuksia. Liikunnan katsotaankin kuuluvan pitkäaikaissairauksien, kuten valtimotautien, lihavuuden, tyypin II diabeteksen, rappeuttavien tuki- ja liikuntaelinsairauksien, ahtauttavien keuhkosairauksien, muistisairauksien, depression ja useiden syöpäsairauksien, ehkäisyyn, hoitoon ja kuntoutukseen (Liikunta: Käypä hoito -suositus 2016). Monipuolisesti kuormittava liikunta myös vähentää vammautumisriskiä. Lisäksi liikunta vaikuttaa henkiseen, psyykkiseen ja sosiaaliseen hyvinvointiin (esim. </a:t>
            </a:r>
            <a:r>
              <a:rPr lang="fi-FI" sz="1200" kern="1200" dirty="0" err="1">
                <a:solidFill>
                  <a:schemeClr val="tx1"/>
                </a:solidFill>
                <a:effectLst/>
                <a:latin typeface="+mn-lt"/>
                <a:ea typeface="+mn-ea"/>
                <a:cs typeface="+mn-cs"/>
              </a:rPr>
              <a:t>Eime</a:t>
            </a:r>
            <a:r>
              <a:rPr lang="fi-FI" sz="1200" kern="1200" dirty="0">
                <a:solidFill>
                  <a:schemeClr val="tx1"/>
                </a:solidFill>
                <a:effectLst/>
                <a:latin typeface="+mn-lt"/>
                <a:ea typeface="+mn-ea"/>
                <a:cs typeface="+mn-cs"/>
              </a:rPr>
              <a:t> ym. 2013; Depressio: Käypä hoito -suositus 2016; Kekäläinen 2018; Liikunta: Käypä hoito -suositus 2016; Nupponen 2011a; Nupponen 2011b; Ojanen &amp; Liukkonen 2013; Partonen 2010; </a:t>
            </a:r>
            <a:r>
              <a:rPr lang="fi-FI" sz="1200" kern="1200" dirty="0" err="1">
                <a:solidFill>
                  <a:schemeClr val="tx1"/>
                </a:solidFill>
                <a:effectLst/>
                <a:latin typeface="+mn-lt"/>
                <a:ea typeface="+mn-ea"/>
                <a:cs typeface="+mn-cs"/>
              </a:rPr>
              <a:t>Telama</a:t>
            </a:r>
            <a:r>
              <a:rPr lang="fi-FI" sz="1200" kern="1200" dirty="0">
                <a:solidFill>
                  <a:schemeClr val="tx1"/>
                </a:solidFill>
                <a:effectLst/>
                <a:latin typeface="+mn-lt"/>
                <a:ea typeface="+mn-ea"/>
                <a:cs typeface="+mn-cs"/>
              </a:rPr>
              <a:t> &amp; Polvi 2010; Vuori 2015, 279–295). Liikunnan keskeiset terveyshyödyt on lueteltu tiivistetysti taulukossa 2.</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Fysiologiset ominaisuudet kehittyvät koko elämän ajan, jos elimistö saa sopivaa monipuolista kuormitusta. Vielä hyvinkin iäkkäänä on mahdollista ja hyödyllistä ylläpitää ja kehittää kuntoa. Esimerkiksi Käypä hoito -suosituksen mukaan säännöllinen kestävyysliikuntaharjoittelu ylläpitää ja parantaa hengitys- ja verenkiertoelimistön kuntoa vielä 80-vuotiaana (Liikunta: Käypä hoito -suositus 2016). Liikkumisen avulla voi myös kompensoida ikääntymiseen liittyviä normaaleja fysiologisia muutoksia, kuten lihasvoiman vähenemistä, nivelten liikeratojen supistumista tai motorisen kunnon heikkenemistä.</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Ikääntymisen myötä yksilöiden väliset erot kognitiivisessa toimintakyvyssä (esimerkiksi muistamisessa ja keskittymiskyvyssä) lisääntyvät. Liikunta on yksi kognitiivisen harjoittelun muodoista, ja liikunnalla on havaittu olevan myönteisiä vaikutuksia siihen, että iäkkään henkilön kognitiivinen toimintakyky säilyy mahdollisimman pitkään. (Komulainen &amp; Vuori 2015)</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Lisäksi kannattaa todeta, että tutkimukset osoittavat liikunnan vaikuttavan myönteisesti myös oppimisen kognitiivisiin edellytyksiin. Kotimaisten tutkimusten pohjalta voidaan tiivistää, että </a:t>
            </a:r>
            <a:r>
              <a:rPr lang="fi-FI" sz="1200" kern="1200" dirty="0" err="1">
                <a:solidFill>
                  <a:schemeClr val="tx1"/>
                </a:solidFill>
                <a:effectLst/>
                <a:latin typeface="+mn-lt"/>
                <a:ea typeface="+mn-ea"/>
                <a:cs typeface="+mn-cs"/>
              </a:rPr>
              <a:t>säännöllinen</a:t>
            </a:r>
            <a:r>
              <a:rPr lang="fi-FI" sz="1200" kern="1200" dirty="0">
                <a:solidFill>
                  <a:schemeClr val="tx1"/>
                </a:solidFill>
                <a:effectLst/>
                <a:latin typeface="+mn-lt"/>
                <a:ea typeface="+mn-ea"/>
                <a:cs typeface="+mn-cs"/>
              </a:rPr>
              <a:t> liikunta, </a:t>
            </a:r>
            <a:r>
              <a:rPr lang="fi-FI" sz="1200" kern="1200" dirty="0" err="1">
                <a:solidFill>
                  <a:schemeClr val="tx1"/>
                </a:solidFill>
                <a:effectLst/>
                <a:latin typeface="+mn-lt"/>
                <a:ea typeface="+mn-ea"/>
                <a:cs typeface="+mn-cs"/>
              </a:rPr>
              <a:t>hyva</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kestävyyskunto</a:t>
            </a:r>
            <a:r>
              <a:rPr lang="fi-FI" sz="1200" kern="1200" dirty="0">
                <a:solidFill>
                  <a:schemeClr val="tx1"/>
                </a:solidFill>
                <a:effectLst/>
                <a:latin typeface="+mn-lt"/>
                <a:ea typeface="+mn-ea"/>
                <a:cs typeface="+mn-cs"/>
              </a:rPr>
              <a:t> ja </a:t>
            </a:r>
            <a:r>
              <a:rPr lang="fi-FI" sz="1200" kern="1200" dirty="0" err="1">
                <a:solidFill>
                  <a:schemeClr val="tx1"/>
                </a:solidFill>
                <a:effectLst/>
                <a:latin typeface="+mn-lt"/>
                <a:ea typeface="+mn-ea"/>
                <a:cs typeface="+mn-cs"/>
              </a:rPr>
              <a:t>hyvät</a:t>
            </a:r>
            <a:r>
              <a:rPr lang="fi-FI" sz="1200" kern="1200" dirty="0">
                <a:solidFill>
                  <a:schemeClr val="tx1"/>
                </a:solidFill>
                <a:effectLst/>
                <a:latin typeface="+mn-lt"/>
                <a:ea typeface="+mn-ea"/>
                <a:cs typeface="+mn-cs"/>
              </a:rPr>
              <a:t> motoriset taidot ovat </a:t>
            </a:r>
            <a:r>
              <a:rPr lang="fi-FI" sz="1200" kern="1200" dirty="0" err="1">
                <a:solidFill>
                  <a:schemeClr val="tx1"/>
                </a:solidFill>
                <a:effectLst/>
                <a:latin typeface="+mn-lt"/>
                <a:ea typeface="+mn-ea"/>
                <a:cs typeface="+mn-cs"/>
              </a:rPr>
              <a:t>tärkeita</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tekijöita</a:t>
            </a:r>
            <a:r>
              <a:rPr lang="fi-FI" sz="1200" kern="1200" dirty="0">
                <a:solidFill>
                  <a:schemeClr val="tx1"/>
                </a:solidFill>
                <a:effectLst/>
                <a:latin typeface="+mn-lt"/>
                <a:ea typeface="+mn-ea"/>
                <a:cs typeface="+mn-cs"/>
              </a:rPr>
              <a:t>̈ ainakin lasten ja nuorten koulumenestyksen kannalta. Tosin liikunnan tehokas hyödyntäminen elinikäisen oppimisen tukena vaatii vielä lisää tietoa liikunnan vaikutuksista, vaikutusmekanismeista ja parhaista toteutustavoista. Mahdollisiksi liikunnan ja oppimisen välistä yhteyttä selittäviksi tekijöiksi on arveltu liikunnan vaikutukset kognitiiviseen toimintaan, aivojen rakenteeseen ja toimintaan, motoriseen kehitykseen, vuorovaikutukseen, itsetuntoon sekä kouluviihtyvyyteen. (Syväoja &amp; </a:t>
            </a:r>
            <a:r>
              <a:rPr lang="fi-FI" sz="1200" kern="1200" dirty="0" err="1">
                <a:solidFill>
                  <a:schemeClr val="tx1"/>
                </a:solidFill>
                <a:effectLst/>
                <a:latin typeface="+mn-lt"/>
                <a:ea typeface="+mn-ea"/>
                <a:cs typeface="+mn-cs"/>
              </a:rPr>
              <a:t>Tammelin</a:t>
            </a:r>
            <a:r>
              <a:rPr lang="fi-FI" sz="1200" kern="1200" dirty="0">
                <a:solidFill>
                  <a:schemeClr val="tx1"/>
                </a:solidFill>
                <a:effectLst/>
                <a:latin typeface="+mn-lt"/>
                <a:ea typeface="+mn-ea"/>
                <a:cs typeface="+mn-cs"/>
              </a:rPr>
              <a:t> 2016; ks. myös </a:t>
            </a:r>
            <a:r>
              <a:rPr lang="fi-FI" sz="1200" kern="1200" dirty="0" err="1">
                <a:solidFill>
                  <a:schemeClr val="tx1"/>
                </a:solidFill>
                <a:effectLst/>
                <a:latin typeface="+mn-lt"/>
                <a:ea typeface="+mn-ea"/>
                <a:cs typeface="+mn-cs"/>
              </a:rPr>
              <a:t>Hillman</a:t>
            </a:r>
            <a:r>
              <a:rPr lang="fi-FI" sz="1200" kern="1200" dirty="0">
                <a:solidFill>
                  <a:schemeClr val="tx1"/>
                </a:solidFill>
                <a:effectLst/>
                <a:latin typeface="+mn-lt"/>
                <a:ea typeface="+mn-ea"/>
                <a:cs typeface="+mn-cs"/>
              </a:rPr>
              <a:t> 2016; liikunnan vaikutuksista aivoihin esim. Hansen 2017; myös Peltonen &amp; Huotilainen 2017) </a:t>
            </a:r>
          </a:p>
          <a:p>
            <a:r>
              <a:rPr lang="fi-FI" sz="1200" kern="1200" dirty="0">
                <a:solidFill>
                  <a:schemeClr val="tx1"/>
                </a:solidFill>
                <a:effectLst/>
                <a:latin typeface="+mn-lt"/>
                <a:ea typeface="+mn-ea"/>
                <a:cs typeface="+mn-cs"/>
              </a:rPr>
              <a:t> </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p>
          <a:p>
            <a:endParaRPr lang="fi-FI" sz="1200" kern="1200" dirty="0">
              <a:solidFill>
                <a:schemeClr val="tx1"/>
              </a:solidFill>
              <a:effectLst/>
              <a:latin typeface="+mn-lt"/>
              <a:ea typeface="+mn-ea"/>
              <a:cs typeface="+mn-cs"/>
            </a:endParaRPr>
          </a:p>
        </p:txBody>
      </p:sp>
      <p:sp>
        <p:nvSpPr>
          <p:cNvPr id="4" name="Päivämäärän paikkamerkki 3"/>
          <p:cNvSpPr>
            <a:spLocks noGrp="1"/>
          </p:cNvSpPr>
          <p:nvPr>
            <p:ph type="dt" idx="1"/>
          </p:nvPr>
        </p:nvSpPr>
        <p:spPr/>
        <p:txBody>
          <a:bodyPr/>
          <a:lstStyle/>
          <a:p>
            <a:fld id="{E4AC91AD-7823-4F69-9080-1DD35B2774C8}" type="datetime1">
              <a:rPr lang="fi-FI" smtClean="0"/>
              <a:t>16.11.2018</a:t>
            </a:fld>
            <a:endParaRPr lang="en-US"/>
          </a:p>
        </p:txBody>
      </p:sp>
      <p:sp>
        <p:nvSpPr>
          <p:cNvPr id="5" name="Dian numeron paikkamerkki 4"/>
          <p:cNvSpPr>
            <a:spLocks noGrp="1"/>
          </p:cNvSpPr>
          <p:nvPr>
            <p:ph type="sldNum" sz="quarter" idx="5"/>
          </p:nvPr>
        </p:nvSpPr>
        <p:spPr/>
        <p:txBody>
          <a:bodyPr/>
          <a:lstStyle/>
          <a:p>
            <a:fld id="{7DED2BC3-AF97-EB42-AB3F-9E0231F991A3}" type="slidenum">
              <a:rPr lang="fi-FI" smtClean="0"/>
              <a:pPr/>
              <a:t>6</a:t>
            </a:fld>
            <a:endParaRPr lang="fi-FI"/>
          </a:p>
        </p:txBody>
      </p:sp>
    </p:spTree>
    <p:extLst>
      <p:ext uri="{BB962C8B-B14F-4D97-AF65-F5344CB8AC3E}">
        <p14:creationId xmlns:p14="http://schemas.microsoft.com/office/powerpoint/2010/main" val="606424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UKK-instituutti on laatinut soveltavat liikuntasuositukset henkilöille, joilla on erityistarpeita. Liikuntasuositukset noudattelevat aikuisten perussuosituksia, mutta soveltavat niitä, tarjoavat vaihtoehtoja ehdotetuille liikuntamuodoille ja nostavat esiin joitakin erityiskysymyksiä. Tällaisia suosituksia ovat esimerkiksi suositukset raskaana oleville, synnyttäneille, </a:t>
            </a:r>
            <a:r>
              <a:rPr lang="fi-FI" sz="1200" kern="1200" dirty="0" err="1">
                <a:solidFill>
                  <a:schemeClr val="tx1"/>
                </a:solidFill>
                <a:effectLst/>
                <a:latin typeface="+mn-lt"/>
                <a:ea typeface="+mn-ea"/>
                <a:cs typeface="+mn-cs"/>
              </a:rPr>
              <a:t>osteoporootikoille</a:t>
            </a:r>
            <a:r>
              <a:rPr lang="fi-FI" sz="1200" kern="1200" dirty="0">
                <a:solidFill>
                  <a:schemeClr val="tx1"/>
                </a:solidFill>
                <a:effectLst/>
                <a:latin typeface="+mn-lt"/>
                <a:ea typeface="+mn-ea"/>
                <a:cs typeface="+mn-cs"/>
              </a:rPr>
              <a:t> sekä aikuisille, joilla sairaus tai toimintakyvyn aleneminen vaikeuttaa liikkumista, jotka kävelevät apuvälinettä käyttäen tai jotka liikkuvat pyörätuolilla. (UKK-instituutti 2018)</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a:t>
            </a:r>
          </a:p>
          <a:p>
            <a:endParaRPr lang="fi-FI" sz="1200" kern="1200" dirty="0">
              <a:solidFill>
                <a:schemeClr val="tx1"/>
              </a:solidFill>
              <a:effectLst/>
              <a:latin typeface="+mn-lt"/>
              <a:ea typeface="+mn-ea"/>
              <a:cs typeface="+mn-cs"/>
            </a:endParaRPr>
          </a:p>
          <a:p>
            <a:r>
              <a:rPr lang="fi-FI" sz="1200" kern="1200" dirty="0" err="1">
                <a:solidFill>
                  <a:schemeClr val="tx1"/>
                </a:solidFill>
                <a:effectLst/>
                <a:latin typeface="+mn-lt"/>
                <a:ea typeface="+mn-ea"/>
                <a:cs typeface="+mn-cs"/>
              </a:rPr>
              <a:t>Physical</a:t>
            </a:r>
            <a:r>
              <a:rPr lang="fi-FI" sz="1200" kern="1200" dirty="0">
                <a:solidFill>
                  <a:schemeClr val="tx1"/>
                </a:solidFill>
                <a:effectLst/>
                <a:latin typeface="+mn-lt"/>
                <a:ea typeface="+mn-ea"/>
                <a:cs typeface="+mn-cs"/>
              </a:rPr>
              <a:t> Activity </a:t>
            </a:r>
            <a:r>
              <a:rPr lang="fi-FI" sz="1200" kern="1200" dirty="0" err="1">
                <a:solidFill>
                  <a:schemeClr val="tx1"/>
                </a:solidFill>
                <a:effectLst/>
                <a:latin typeface="+mn-lt"/>
                <a:ea typeface="+mn-ea"/>
                <a:cs typeface="+mn-cs"/>
              </a:rPr>
              <a:t>Guidelines</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Advisory</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Committee</a:t>
            </a:r>
            <a:r>
              <a:rPr lang="fi-FI" sz="1200" kern="1200" dirty="0">
                <a:solidFill>
                  <a:schemeClr val="tx1"/>
                </a:solidFill>
                <a:effectLst/>
                <a:latin typeface="+mn-lt"/>
                <a:ea typeface="+mn-ea"/>
                <a:cs typeface="+mn-cs"/>
              </a:rPr>
              <a:t> julkaisi vuoden 2018 helmikuussa raportin (</a:t>
            </a:r>
            <a:r>
              <a:rPr lang="fi-FI" sz="1200" kern="1200" dirty="0" err="1">
                <a:solidFill>
                  <a:schemeClr val="tx1"/>
                </a:solidFill>
                <a:effectLst/>
                <a:latin typeface="+mn-lt"/>
                <a:ea typeface="+mn-ea"/>
                <a:cs typeface="+mn-cs"/>
              </a:rPr>
              <a:t>Physical</a:t>
            </a:r>
            <a:r>
              <a:rPr lang="fi-FI" sz="1200" kern="1200" dirty="0">
                <a:solidFill>
                  <a:schemeClr val="tx1"/>
                </a:solidFill>
                <a:effectLst/>
                <a:latin typeface="+mn-lt"/>
                <a:ea typeface="+mn-ea"/>
                <a:cs typeface="+mn-cs"/>
              </a:rPr>
              <a:t> Activity </a:t>
            </a:r>
            <a:r>
              <a:rPr lang="fi-FI" sz="1200" kern="1200" dirty="0" err="1">
                <a:solidFill>
                  <a:schemeClr val="tx1"/>
                </a:solidFill>
                <a:effectLst/>
                <a:latin typeface="+mn-lt"/>
                <a:ea typeface="+mn-ea"/>
                <a:cs typeface="+mn-cs"/>
              </a:rPr>
              <a:t>Guidelines</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Advisory</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Committee</a:t>
            </a:r>
            <a:r>
              <a:rPr lang="fi-FI" sz="1200" kern="1200" dirty="0">
                <a:solidFill>
                  <a:schemeClr val="tx1"/>
                </a:solidFill>
                <a:effectLst/>
                <a:latin typeface="+mn-lt"/>
                <a:ea typeface="+mn-ea"/>
                <a:cs typeface="+mn-cs"/>
              </a:rPr>
              <a:t> 2018), johon on kerätty uusin systemaattinen tutkimusnäyttö liikunnasta ja terveydestä. Raportin pohjalta amerikkalaiset liikuntasuositukset päivitetään. Myös suomalaiset terveysliikuntasuositukset päivitetään vuoden 2018 aikana vastaamaan uusinta tutkimusnäyttöä (Vasankari 2018). Rasittavalla liikunnalla mukaan lukien urheiluharrastus on osoitettu saatavan enemmän terveyshyötyjä kuin kevyemmällä liikunnalla (Koski 2017, 19). </a:t>
            </a:r>
            <a:r>
              <a:rPr lang="fi-FI" sz="1200" kern="1200" dirty="0" err="1">
                <a:solidFill>
                  <a:schemeClr val="tx1"/>
                </a:solidFill>
                <a:effectLst/>
                <a:latin typeface="+mn-lt"/>
                <a:ea typeface="+mn-ea"/>
                <a:cs typeface="+mn-cs"/>
              </a:rPr>
              <a:t>Physical</a:t>
            </a:r>
            <a:r>
              <a:rPr lang="fi-FI" sz="1200" kern="1200" dirty="0">
                <a:solidFill>
                  <a:schemeClr val="tx1"/>
                </a:solidFill>
                <a:effectLst/>
                <a:latin typeface="+mn-lt"/>
                <a:ea typeface="+mn-ea"/>
                <a:cs typeface="+mn-cs"/>
              </a:rPr>
              <a:t> Activity </a:t>
            </a:r>
            <a:r>
              <a:rPr lang="fi-FI" sz="1200" kern="1200" dirty="0" err="1">
                <a:solidFill>
                  <a:schemeClr val="tx1"/>
                </a:solidFill>
                <a:effectLst/>
                <a:latin typeface="+mn-lt"/>
                <a:ea typeface="+mn-ea"/>
                <a:cs typeface="+mn-cs"/>
              </a:rPr>
              <a:t>Guidelines</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Advisory</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Committeen</a:t>
            </a:r>
            <a:r>
              <a:rPr lang="fi-FI" sz="1200" kern="1200" dirty="0">
                <a:solidFill>
                  <a:schemeClr val="tx1"/>
                </a:solidFill>
                <a:effectLst/>
                <a:latin typeface="+mn-lt"/>
                <a:ea typeface="+mn-ea"/>
                <a:cs typeface="+mn-cs"/>
              </a:rPr>
              <a:t> raportissa korostetaan kuitenkin, että korvaamalla kevyellä liikkumisella paikallaan oloa, voi vähentää kuolemanriskiä ja riskiä sairastua moneen sairauteen. Siten liikkumissuosituksissa voidaan antaa perusteita esimerkiksi harjoittelutaustaltaan erilaisille ihmisille. Lisäksi uusissa suosituksissa myös hyvin lyhytkestoinen (alle 10 minuuttia) fyysisen aktiivisuuden hetki luetaan eduksi. (Vasankari 2018)</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Liian pitkä paikallaan olo on todettu terveysriskiksi. Runsaalla ja </a:t>
            </a:r>
            <a:r>
              <a:rPr lang="fi-FI" sz="1200" kern="1200" dirty="0" err="1">
                <a:solidFill>
                  <a:schemeClr val="tx1"/>
                </a:solidFill>
                <a:effectLst/>
                <a:latin typeface="+mn-lt"/>
                <a:ea typeface="+mn-ea"/>
                <a:cs typeface="+mn-cs"/>
              </a:rPr>
              <a:t>pitkäkestoisella</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yhtäjaksoisella</a:t>
            </a:r>
            <a:r>
              <a:rPr lang="fi-FI" sz="1200" kern="1200" dirty="0">
                <a:solidFill>
                  <a:schemeClr val="tx1"/>
                </a:solidFill>
                <a:effectLst/>
                <a:latin typeface="+mn-lt"/>
                <a:ea typeface="+mn-ea"/>
                <a:cs typeface="+mn-cs"/>
              </a:rPr>
              <a:t> istumisella on todettu olevan </a:t>
            </a:r>
            <a:r>
              <a:rPr lang="fi-FI" sz="1200" kern="1200" dirty="0" err="1">
                <a:solidFill>
                  <a:schemeClr val="tx1"/>
                </a:solidFill>
                <a:effectLst/>
                <a:latin typeface="+mn-lt"/>
                <a:ea typeface="+mn-ea"/>
                <a:cs typeface="+mn-cs"/>
              </a:rPr>
              <a:t>itsenäisia</a:t>
            </a:r>
            <a:r>
              <a:rPr lang="fi-FI" sz="1200" kern="1200" dirty="0">
                <a:solidFill>
                  <a:schemeClr val="tx1"/>
                </a:solidFill>
                <a:effectLst/>
                <a:latin typeface="+mn-lt"/>
                <a:ea typeface="+mn-ea"/>
                <a:cs typeface="+mn-cs"/>
              </a:rPr>
              <a:t>̈, muista elintavoista riippumattomia haitallisia </a:t>
            </a:r>
            <a:r>
              <a:rPr lang="fi-FI" sz="1200" kern="1200" dirty="0" err="1">
                <a:solidFill>
                  <a:schemeClr val="tx1"/>
                </a:solidFill>
                <a:effectLst/>
                <a:latin typeface="+mn-lt"/>
                <a:ea typeface="+mn-ea"/>
                <a:cs typeface="+mn-cs"/>
              </a:rPr>
              <a:t>yhteyksia</a:t>
            </a:r>
            <a:r>
              <a:rPr lang="fi-FI" sz="1200" kern="1200" dirty="0">
                <a:solidFill>
                  <a:schemeClr val="tx1"/>
                </a:solidFill>
                <a:effectLst/>
                <a:latin typeface="+mn-lt"/>
                <a:ea typeface="+mn-ea"/>
                <a:cs typeface="+mn-cs"/>
              </a:rPr>
              <a:t>̈ terveyteen. (Helajärvi ym. 2013; Pesola ym. 2016; Vasankari 2014; ks. myös Aittasalo &amp; Husu 2018) Kansallisissa suosituksissa istumisen vähentämiseen kannustetaan opiskelijoita ja työikäisiä kulkemaan arkimatkoja jalan tai pyörällä, käyttämään portaita ja välttämään pitkäaikaista paikallaan oloa. Iäkkäille tai toimintakyvyltään rajoittuneille henkilöille suositellaan sisällytettäväksi liikkumista joka päivään ja välttämään pitkäaikaista yhtäjaksoista istumista. (</a:t>
            </a:r>
            <a:r>
              <a:rPr lang="fi-FI" sz="1200" kern="1200" dirty="0" err="1">
                <a:solidFill>
                  <a:schemeClr val="tx1"/>
                </a:solidFill>
                <a:effectLst/>
                <a:latin typeface="+mn-lt"/>
                <a:ea typeface="+mn-ea"/>
                <a:cs typeface="+mn-cs"/>
              </a:rPr>
              <a:t>Sosiaali</a:t>
            </a:r>
            <a:r>
              <a:rPr lang="fi-FI" sz="1200" kern="1200" dirty="0">
                <a:solidFill>
                  <a:schemeClr val="tx1"/>
                </a:solidFill>
                <a:effectLst/>
                <a:latin typeface="+mn-lt"/>
                <a:ea typeface="+mn-ea"/>
                <a:cs typeface="+mn-cs"/>
              </a:rPr>
              <a:t>- ja terveysministeriö 2015) Vaikka aikuinen harrastaisikin liikuntaa terveysliikuntasuositusten mukaisesti, on hänen silti terveyden kannalta hyödyllistä kiinnittää huomiota myös pitkäaikaisen paikallaan olon vähentämiseen.</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Yksilölliset erot liikunnan harjoitusvaikutuksissa eli kehon kyvyssä reagoida fyysiseen rasitusvasteeseen ovat suuria (</a:t>
            </a:r>
            <a:r>
              <a:rPr lang="fi-FI" sz="1200" kern="1200" dirty="0" err="1">
                <a:solidFill>
                  <a:schemeClr val="tx1"/>
                </a:solidFill>
                <a:effectLst/>
                <a:latin typeface="+mn-lt"/>
                <a:ea typeface="+mn-ea"/>
                <a:cs typeface="+mn-cs"/>
              </a:rPr>
              <a:t>Bouchard</a:t>
            </a:r>
            <a:r>
              <a:rPr lang="fi-FI" sz="1200" kern="1200" dirty="0">
                <a:solidFill>
                  <a:schemeClr val="tx1"/>
                </a:solidFill>
                <a:effectLst/>
                <a:latin typeface="+mn-lt"/>
                <a:ea typeface="+mn-ea"/>
                <a:cs typeface="+mn-cs"/>
              </a:rPr>
              <a:t> &amp; Rankinen 2001; </a:t>
            </a:r>
            <a:r>
              <a:rPr lang="fi-FI" sz="1200" kern="1200" dirty="0" err="1">
                <a:solidFill>
                  <a:schemeClr val="tx1"/>
                </a:solidFill>
                <a:effectLst/>
                <a:latin typeface="+mn-lt"/>
                <a:ea typeface="+mn-ea"/>
                <a:cs typeface="+mn-cs"/>
              </a:rPr>
              <a:t>Hulmi</a:t>
            </a:r>
            <a:r>
              <a:rPr lang="fi-FI" sz="1200" kern="1200" dirty="0">
                <a:solidFill>
                  <a:schemeClr val="tx1"/>
                </a:solidFill>
                <a:effectLst/>
                <a:latin typeface="+mn-lt"/>
                <a:ea typeface="+mn-ea"/>
                <a:cs typeface="+mn-cs"/>
              </a:rPr>
              <a:t> &amp; Kivelä 2015, 23; 27; </a:t>
            </a:r>
            <a:r>
              <a:rPr lang="fi-FI" sz="1200" kern="1200" dirty="0" err="1">
                <a:solidFill>
                  <a:schemeClr val="tx1"/>
                </a:solidFill>
                <a:effectLst/>
                <a:latin typeface="+mn-lt"/>
                <a:ea typeface="+mn-ea"/>
                <a:cs typeface="+mn-cs"/>
              </a:rPr>
              <a:t>Tulppo</a:t>
            </a:r>
            <a:r>
              <a:rPr lang="fi-FI" sz="1200" kern="1200" dirty="0">
                <a:solidFill>
                  <a:schemeClr val="tx1"/>
                </a:solidFill>
                <a:effectLst/>
                <a:latin typeface="+mn-lt"/>
                <a:ea typeface="+mn-ea"/>
                <a:cs typeface="+mn-cs"/>
              </a:rPr>
              <a:t> 2015). Yksilöllinen vaste liittyy myös siihen, että samaa harjoitusta tehtäessä toisen kunto kasvaa ja toisen ei, on kyse sitten lihasvoimaharjoittelusta tai kestävyysharjoittelusta (esim. Ahtiainen ym. 2016; Savonen 2013). Yksilötasolla liikunnan sopiva tai terveyden kannalta riittävä määrä riippuu monista yksilöllisistä tekijöistä, eikä liikunnan tarkkaa </a:t>
            </a:r>
            <a:r>
              <a:rPr lang="fi-FI" sz="1200" kern="1200" dirty="0" err="1">
                <a:solidFill>
                  <a:schemeClr val="tx1"/>
                </a:solidFill>
                <a:effectLst/>
                <a:latin typeface="+mn-lt"/>
                <a:ea typeface="+mn-ea"/>
                <a:cs typeface="+mn-cs"/>
              </a:rPr>
              <a:t>vähimmäis</a:t>
            </a:r>
            <a:r>
              <a:rPr lang="fi-FI" sz="1200" kern="1200" dirty="0">
                <a:solidFill>
                  <a:schemeClr val="tx1"/>
                </a:solidFill>
                <a:effectLst/>
                <a:latin typeface="+mn-lt"/>
                <a:ea typeface="+mn-ea"/>
                <a:cs typeface="+mn-cs"/>
              </a:rPr>
              <a:t>- tai ihannemäärää tiedetä. Yksilöllisiä tekijöitä ovat esimerkiksi perintötekijät, ikä, harjoitustausta, lähtötaso, elintavat ja -tottumukset, terveydentila ja suhtautuminen liikuntaan. Esimerkiksi painonhallinnan kannalta liikunnan sopiva määrä riippuu siitä, paljonko ihminen saa energiaa syömällä (Alapappila 2018). Yksilölliset suositukset (tavoitteet) ovat tärkeitä myös siksi, että liian vaativat suositukset henkilön lähtötasoon nähden eivät kannusta ja motivoi, vaan saattavat jopa toimia liikuntaa estävänä tekijänä (Kangasniemi &amp; Kauravaara 2014). (Ks. myös suositus yksilöllisten liikuntaohjeiden antamisesta: Liikunta: Käypä hoito -suositus 2016)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Liikuntasuositusten täsmällisiä liikuntamääriä ei kannattaisikaan korostaa liikaa. On myös hyvä muistaa, että liikuntasuositukset ottavat kantaa liikkumisen vähimmäismäärään terveyden kannalta. Sopiva liikkumisen määrä voi olla myös paljon enemmänkin kuin mihin liikuntasuositusten vähimmäismäärä kannustaa. Sopivan liikkumisen määrään vaikuttavat edellä mainittujen tekijöiden lisäksi myös esimerkiksi yksilölliset mieltymykset, halut, tarpeet ja tavoitteet. Liikuntamäärän lisäys kannattaa aina tehdä maltillisesti, jotta motivaatio liikkumiseen säilyy ja vältytään rasitusvammoilta.</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a:t>
            </a:r>
          </a:p>
          <a:p>
            <a:r>
              <a:rPr lang="fi-FI" sz="1200" kern="1200" dirty="0">
                <a:solidFill>
                  <a:schemeClr val="tx1"/>
                </a:solidFill>
                <a:effectLst/>
                <a:latin typeface="+mn-lt"/>
                <a:ea typeface="+mn-ea"/>
                <a:cs typeface="+mn-cs"/>
              </a:rPr>
              <a:t> </a:t>
            </a:r>
          </a:p>
          <a:p>
            <a:r>
              <a:rPr lang="fi-FI" dirty="0"/>
              <a:t>Ks. liikuntasuositusten täyttymisestä suomalaisilla aikuisilla s. 21–22.</a:t>
            </a:r>
          </a:p>
        </p:txBody>
      </p:sp>
      <p:sp>
        <p:nvSpPr>
          <p:cNvPr id="4" name="Päivämäärän paikkamerkki 3"/>
          <p:cNvSpPr>
            <a:spLocks noGrp="1"/>
          </p:cNvSpPr>
          <p:nvPr>
            <p:ph type="dt" idx="1"/>
          </p:nvPr>
        </p:nvSpPr>
        <p:spPr/>
        <p:txBody>
          <a:bodyPr/>
          <a:lstStyle/>
          <a:p>
            <a:fld id="{E4AC91AD-7823-4F69-9080-1DD35B2774C8}" type="datetime1">
              <a:rPr lang="fi-FI" smtClean="0"/>
              <a:t>16.11.2018</a:t>
            </a:fld>
            <a:endParaRPr lang="en-US"/>
          </a:p>
        </p:txBody>
      </p:sp>
      <p:sp>
        <p:nvSpPr>
          <p:cNvPr id="5" name="Dian numeron paikkamerkki 4"/>
          <p:cNvSpPr>
            <a:spLocks noGrp="1"/>
          </p:cNvSpPr>
          <p:nvPr>
            <p:ph type="sldNum" sz="quarter" idx="5"/>
          </p:nvPr>
        </p:nvSpPr>
        <p:spPr/>
        <p:txBody>
          <a:bodyPr/>
          <a:lstStyle/>
          <a:p>
            <a:fld id="{7DED2BC3-AF97-EB42-AB3F-9E0231F991A3}" type="slidenum">
              <a:rPr lang="fi-FI" smtClean="0"/>
              <a:pPr/>
              <a:t>7</a:t>
            </a:fld>
            <a:endParaRPr lang="fi-FI"/>
          </a:p>
        </p:txBody>
      </p:sp>
    </p:spTree>
    <p:extLst>
      <p:ext uri="{BB962C8B-B14F-4D97-AF65-F5344CB8AC3E}">
        <p14:creationId xmlns:p14="http://schemas.microsoft.com/office/powerpoint/2010/main" val="850426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Elintavoilla tarkoitetaan terveyskäyttäytymistä, ja niihin luetaan useimmiten uni, ruokailutottumukset, alkoholinkäyttö, tupakointi ja liikunta. Elintavat ovat yhteydessä sairastavuuteen ja kuolleisuuteen. Terveyskäyttäytymiseen vaikuttavina tekijöinä pidetään ihmisen henkilökohtaisia ominaisuuksia, mutta myös yhteiskunnan rakenteellisia tekijöitä, jotka luovat puitteet terveyteen liittyville valinnoille ja toiminnalle (ks. myös luku 4.1). (Koivusilta 2011)</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Yksinkertaisimmillaan elintavat voidaan jakaa terveyttä kuluttaviin ja terveyttä edistäviin tapoihin. Tällöin terveyttä kuluttavia tapoja ovat terveyteen haitallisesti vaikuttavat tottumukset, kuten tupakointi, liiallinen päihteiden käyttö tai halu ottaa riskejä liikenteessä. Terveyttä edistäviä tapoja puolestaan ovat ne keinot, jotka hyvällä tavalla käytettynä edistävät terveyttä, kuten terveelliset ruokailutottumukset, säännöllinen ja riittävä liikunta sekä riittävä uni. (Koivusilta 2011, 128)</a:t>
            </a:r>
          </a:p>
          <a:p>
            <a:endParaRPr lang="fi-FI"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Joskus yhden terveellisen elintavan valinta johtaa siihen, että ihminen kiinnostuu muistakin terveyden kannalta hyviksi luokitelluista valinnoista. Liikkuja saattaa kiinnostua esimerkiksi terveellisistä ruokailutottumuksista tavoitellessaan hyvinvointia. Tuoreen pitkittäistutkimuksen mukaan urheiluseurassa liikuntaa harrastaneilla oli lähes kaksinkertainen todennäköisyys ylläpitää aikuisuudessa useita terveellisiä elintapoja verrattuna niihin, jotka eivät olleet harrastaneet liikuntaa urheiluseurassa (Palomäki ym. 2018). Terveyttä edistävät elintavat näyttäytyvät merkityksellisinä myös liikunnan harrastamisen näkökulmasta: ne tukevat liikkumista ja liikunnan harrastamista, mitä tarkastellaan tässä.</a:t>
            </a:r>
          </a:p>
          <a:p>
            <a:pPr marL="0" marR="0" lvl="0" indent="0" algn="l" defTabSz="4572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Uni ja lepo</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Liikunta parantaa unen laatua ja vaikuttaa unettomuuteen vähentävästi (esim. Unettomuus: Käypä hoito -suositus 2018). Kuitenkin riittävä unen saanti on edellytys sille, että ihmisellä on voimavaroja liikkua. Unen tarve on yksilöllistä: yli kymmenen prosenttia aikuisista tulee toimeen jatkuvasti alle kuuden tunnin unella vuorokaudessa ja yli kymmenen prosenttia tarvitsee yli yhdeksän ja puoli tuntia hyvälaatuista unta vuorokaudessa. Unen määrä on riittävä silloin, kun herää virkeänä, eikä iltapäivällä ole kovin väsynyt. Sen lisäksi, että univaje vaikeuttaa vaativia aivotoimintoja ja vähentää jaksamista, heikentää psyykkistä kapasiteettia, voimantuottoa ja kestävyyttä, onnettomuusriski kasvaa – myös liikunnassa. (</a:t>
            </a:r>
            <a:r>
              <a:rPr lang="fi-FI" sz="1200" kern="1200" dirty="0" err="1">
                <a:solidFill>
                  <a:schemeClr val="tx1"/>
                </a:solidFill>
                <a:effectLst/>
                <a:latin typeface="+mn-lt"/>
                <a:ea typeface="+mn-ea"/>
                <a:cs typeface="+mn-cs"/>
              </a:rPr>
              <a:t>Mero</a:t>
            </a:r>
            <a:r>
              <a:rPr lang="fi-FI" sz="1200" kern="1200" dirty="0">
                <a:solidFill>
                  <a:schemeClr val="tx1"/>
                </a:solidFill>
                <a:effectLst/>
                <a:latin typeface="+mn-lt"/>
                <a:ea typeface="+mn-ea"/>
                <a:cs typeface="+mn-cs"/>
              </a:rPr>
              <a:t> 2016, 641–643; Partinen 2009) Lihakset tarvitsevat unen aikana tapahtuvaa palautumista, ja lisäksi hermoston palautuminen vaatii säännöllistä unta (Koskela ym. 2018).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Pelkästään unen määrä ja laatu eivät ole riittävä mittari fyysisen aktiivisuuden yhteydessä. Unen lisäksi myös riittävä lepo on tarpeen. Tässä lepo käsitetään fyysisen tai psyykkisen kuormituksen vastakohdaksi. Liikkumisen ja levon rytmitys on tärkeää liikuntavammojen ehkäisyn näkökulmasta, mutta myös, jotta fyysinen kehittyminen on ylipäänsä mahdollista. Superkompensaatioksi kutsutaan ylikorjaantumisen ilmiötä, jossa optimaalisen palautumisen jälkeen toteutettu uusi harjoitus kohottaa kuntoa sen ominaisuuden osalta, jota on harjoitettu. Jos lepo jää liian lyhyeksi, palautuminen estyy eikä seuraava harjoitus viekään kehitystä eteenpäin. Jos lepotauko taas on liian pitkä ennen uutta harjoitusta, kunto ehtii laskea lähtötasoon. Terveysliikuntasuositukset (ks. luku 1.3) ehdottavat, mikä on terveyden kannalta miniharjoitusmäärä viikossa. Mitä tavoitteellisemmin kuntoilija harjoittelee, sitä enemmän tulee kiinnittää huomiota harjoittelun optimointiin (esim. Uusitalo &amp; Nummela 2016; </a:t>
            </a:r>
            <a:r>
              <a:rPr lang="fi-FI" sz="1200" kern="1200" dirty="0" err="1">
                <a:solidFill>
                  <a:schemeClr val="tx1"/>
                </a:solidFill>
                <a:effectLst/>
                <a:latin typeface="+mn-lt"/>
                <a:ea typeface="+mn-ea"/>
                <a:cs typeface="+mn-cs"/>
              </a:rPr>
              <a:t>Mero</a:t>
            </a:r>
            <a:r>
              <a:rPr lang="fi-FI" sz="1200" kern="1200" dirty="0">
                <a:solidFill>
                  <a:schemeClr val="tx1"/>
                </a:solidFill>
                <a:effectLst/>
                <a:latin typeface="+mn-lt"/>
                <a:ea typeface="+mn-ea"/>
                <a:cs typeface="+mn-cs"/>
              </a:rPr>
              <a:t> 2016; </a:t>
            </a:r>
            <a:r>
              <a:rPr lang="fi-FI" sz="1200" kern="1200" dirty="0" err="1">
                <a:solidFill>
                  <a:schemeClr val="tx1"/>
                </a:solidFill>
                <a:effectLst/>
                <a:latin typeface="+mn-lt"/>
                <a:ea typeface="+mn-ea"/>
                <a:cs typeface="+mn-cs"/>
              </a:rPr>
              <a:t>Valleala</a:t>
            </a:r>
            <a:r>
              <a:rPr lang="fi-FI" sz="1200" kern="1200" dirty="0">
                <a:solidFill>
                  <a:schemeClr val="tx1"/>
                </a:solidFill>
                <a:effectLst/>
                <a:latin typeface="+mn-lt"/>
                <a:ea typeface="+mn-ea"/>
                <a:cs typeface="+mn-cs"/>
              </a:rPr>
              <a:t> ym. 2016, 608–609).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Fyysisen kuormituksen lisäksi psyykkinen kuormitus heijastuu liikunnasta palautumiseen. Lyhytaikainen tilapäinen stressi voi olla hyödyllistä, sillä se virittää aivoja ja kehoa esimerkiksi liikuntasuoritukseen. Pitkäaikainen ylikuormitus sen sijaan on aina haitallista: sillä on yhteyttä </a:t>
            </a:r>
            <a:r>
              <a:rPr lang="fi-FI" sz="1200" kern="1200" dirty="0" err="1">
                <a:solidFill>
                  <a:schemeClr val="tx1"/>
                </a:solidFill>
                <a:effectLst/>
                <a:latin typeface="+mn-lt"/>
                <a:ea typeface="+mn-ea"/>
                <a:cs typeface="+mn-cs"/>
              </a:rPr>
              <a:t>esimerikiksi</a:t>
            </a:r>
            <a:r>
              <a:rPr lang="fi-FI" sz="1200" kern="1200" dirty="0">
                <a:solidFill>
                  <a:schemeClr val="tx1"/>
                </a:solidFill>
                <a:effectLst/>
                <a:latin typeface="+mn-lt"/>
                <a:ea typeface="+mn-ea"/>
                <a:cs typeface="+mn-cs"/>
              </a:rPr>
              <a:t> sydän- ja verenkiertoelimistön sairauksiin ja diabetekseen. Jos elimistön kokonaiskuormitus on elimistön taito- ja kuntotasolle liian kovaa, liikunta lisää stressiä ja väsymystä entisestään. Urheilijoiden kohdalla puhutaan ylikunnosta (ks. </a:t>
            </a:r>
            <a:r>
              <a:rPr lang="fi-FI" sz="1200" kern="1200" dirty="0" err="1">
                <a:solidFill>
                  <a:schemeClr val="tx1"/>
                </a:solidFill>
                <a:effectLst/>
                <a:latin typeface="+mn-lt"/>
                <a:ea typeface="+mn-ea"/>
                <a:cs typeface="+mn-cs"/>
              </a:rPr>
              <a:t>Mero</a:t>
            </a:r>
            <a:r>
              <a:rPr lang="fi-FI" sz="1200" kern="1200" dirty="0">
                <a:solidFill>
                  <a:schemeClr val="tx1"/>
                </a:solidFill>
                <a:effectLst/>
                <a:latin typeface="+mn-lt"/>
                <a:ea typeface="+mn-ea"/>
                <a:cs typeface="+mn-cs"/>
              </a:rPr>
              <a:t> 2016) ja kuntoilijoiden kohdalla usein ylirasituksesta. Se näkyy usein esimerkiksi unettomuutena, leposykkeen nousemisena ja suorituskyvyn laskemisena.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Ihmisen olisi hyvä oppia kuuntelemaan omaa kehoaan ja tunnistamaan, milloin keho on oikeasti väsynyt ja kaipaa lepoa. Se on eri asia kuin liikkeelle lähtiessä koettu väsymyksen tunne, joka helpottuu fyysisestä aktiivisuudesta. Fyysisen kuormituksen ja levon tulisikin olla sopivassa tasapainossa keskenään. </a:t>
            </a:r>
          </a:p>
          <a:p>
            <a:r>
              <a:rPr lang="fi-FI" sz="1200" kern="1200" dirty="0">
                <a:solidFill>
                  <a:schemeClr val="tx1"/>
                </a:solidFill>
                <a:effectLst/>
                <a:latin typeface="+mn-lt"/>
                <a:ea typeface="+mn-ea"/>
                <a:cs typeface="+mn-cs"/>
              </a:rPr>
              <a:t> </a:t>
            </a:r>
          </a:p>
          <a:p>
            <a:r>
              <a:rPr lang="fi-FI" sz="1200" b="1" kern="1200" dirty="0">
                <a:solidFill>
                  <a:schemeClr val="tx1"/>
                </a:solidFill>
                <a:effectLst/>
                <a:latin typeface="+mn-lt"/>
                <a:ea typeface="+mn-ea"/>
                <a:cs typeface="+mn-cs"/>
              </a:rPr>
              <a:t>Ruokailutottumukset</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Liikunta on keino tasapainottaa päivittäistä energiansaantia. Säännöllinen liikunta helpottaa painonhallintaa ja antaa mahdollisuuden nauttia riittävän monipuolista ruokaa. (Lihavuus (aikuiset): Käypä hoito -suositus 2013; Valtion ravitsemusneuvottelukunta 2005). Levon ohella laadukas ja riittävä syöminen vaikuttaa siihen, kuinka jaksaa liikkua ja harjoitella, tukee harjoitusvaikutusten syntymistä (kunnon kohoaminen) sekä auttaa palautumaan liikunnasta. Jos arjen ruokailutottumukset ovat puutteelliset, hyväkään harjoitus ei johda parhaaseen mahdolliseen tulokseen.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Terveellisiä ruokailutottumuksia voi havainnollistaa ruokakolmion ja lautasmallin avulla (Valtion ravitsemusneuvottelukunta 2014), ja ne sopivat terveellisen syömisen perustaksi kaikille (</a:t>
            </a:r>
            <a:r>
              <a:rPr lang="fi-FI" sz="1200" kern="1200" dirty="0" err="1">
                <a:solidFill>
                  <a:schemeClr val="tx1"/>
                </a:solidFill>
                <a:effectLst/>
                <a:latin typeface="+mn-lt"/>
                <a:ea typeface="+mn-ea"/>
                <a:cs typeface="+mn-cs"/>
              </a:rPr>
              <a:t>Ilander</a:t>
            </a:r>
            <a:r>
              <a:rPr lang="fi-FI" sz="1200" kern="1200" dirty="0">
                <a:solidFill>
                  <a:schemeClr val="tx1"/>
                </a:solidFill>
                <a:effectLst/>
                <a:latin typeface="+mn-lt"/>
                <a:ea typeface="+mn-ea"/>
                <a:cs typeface="+mn-cs"/>
              </a:rPr>
              <a:t> 2014c; </a:t>
            </a:r>
            <a:r>
              <a:rPr lang="fi-FI" sz="1200" kern="1200" dirty="0" err="1">
                <a:solidFill>
                  <a:schemeClr val="tx1"/>
                </a:solidFill>
                <a:effectLst/>
                <a:latin typeface="+mn-lt"/>
                <a:ea typeface="+mn-ea"/>
                <a:cs typeface="+mn-cs"/>
              </a:rPr>
              <a:t>Ilander</a:t>
            </a:r>
            <a:r>
              <a:rPr lang="fi-FI" sz="1200" kern="1200" dirty="0">
                <a:solidFill>
                  <a:schemeClr val="tx1"/>
                </a:solidFill>
                <a:effectLst/>
                <a:latin typeface="+mn-lt"/>
                <a:ea typeface="+mn-ea"/>
                <a:cs typeface="+mn-cs"/>
              </a:rPr>
              <a:t> 2014d). Ne ohjeistavat, että elimistö hyötyy, jos ruokavalio sisältää runsaasti kasviksia, hedelmiä ja marjoja, palkokasveja, pähkinöitä, siemeniä, kalaa ja mereneläviä. Valkoiset viljatuotteet kannattaa vaihtaa täysjyväisiksi, rasvaiset maitotuotteet vähärasvaisiksi sekä voi ja voipohjaiset levitteet kasviöljyyn ja margariiniin. Lisäksi kannattaa ruokavaliossa jättää vähäiseksi punainen liha sekä ruoka ja juoma, jossa on lisättyä sokeria ja suolaa.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Liikunnan harrastajan kannattaa kiinnittää huomiota siihen, että syö riittävästi, jolloin saa energiaa tarpeeksi. Luonnollisesti lisäenergiantarve riippuu energiankulutuksesta. Riittävä energiansaanti mahdollistaa kehityksen. Urheilijat, jotka syövät energiankulutustaan vastaavasti lautasmallin mukaisesti, saavat samalla proteiinia normaalikulutukseen verrattuna enemmän. Siten urheilijoillakaan ei ole useimmiten tarvetta proteiinilisiin. Jos liikkuja saa energiaa liian vähän, suorituskyky heikkenee ja palautuminen harjoituksesta huononee. (Lue lisää Borg ym. 2005; </a:t>
            </a:r>
            <a:r>
              <a:rPr lang="fi-FI" sz="1200" kern="1200" dirty="0" err="1">
                <a:solidFill>
                  <a:schemeClr val="tx1"/>
                </a:solidFill>
                <a:effectLst/>
                <a:latin typeface="+mn-lt"/>
                <a:ea typeface="+mn-ea"/>
                <a:cs typeface="+mn-cs"/>
              </a:rPr>
              <a:t>Ilander</a:t>
            </a:r>
            <a:r>
              <a:rPr lang="fi-FI" sz="1200" kern="1200" dirty="0">
                <a:solidFill>
                  <a:schemeClr val="tx1"/>
                </a:solidFill>
                <a:effectLst/>
                <a:latin typeface="+mn-lt"/>
                <a:ea typeface="+mn-ea"/>
                <a:cs typeface="+mn-cs"/>
              </a:rPr>
              <a:t> 2014b; Ojala ym. 2016; proteiinista ja lihaskuntoharjoittelusta </a:t>
            </a:r>
            <a:r>
              <a:rPr lang="fi-FI" sz="1200" kern="1200" dirty="0" err="1">
                <a:solidFill>
                  <a:schemeClr val="tx1"/>
                </a:solidFill>
                <a:effectLst/>
                <a:latin typeface="+mn-lt"/>
                <a:ea typeface="+mn-ea"/>
                <a:cs typeface="+mn-cs"/>
              </a:rPr>
              <a:t>Hulmi</a:t>
            </a:r>
            <a:r>
              <a:rPr lang="fi-FI" sz="1200" kern="1200" dirty="0">
                <a:solidFill>
                  <a:schemeClr val="tx1"/>
                </a:solidFill>
                <a:effectLst/>
                <a:latin typeface="+mn-lt"/>
                <a:ea typeface="+mn-ea"/>
                <a:cs typeface="+mn-cs"/>
              </a:rPr>
              <a:t> 2015, 116–123; 128; </a:t>
            </a:r>
            <a:r>
              <a:rPr lang="fi-FI" sz="1200" kern="1200" dirty="0" err="1">
                <a:solidFill>
                  <a:schemeClr val="tx1"/>
                </a:solidFill>
                <a:effectLst/>
                <a:latin typeface="+mn-lt"/>
                <a:ea typeface="+mn-ea"/>
                <a:cs typeface="+mn-cs"/>
              </a:rPr>
              <a:t>Ilander</a:t>
            </a:r>
            <a:r>
              <a:rPr lang="fi-FI" sz="1200" kern="1200" dirty="0">
                <a:solidFill>
                  <a:schemeClr val="tx1"/>
                </a:solidFill>
                <a:effectLst/>
                <a:latin typeface="+mn-lt"/>
                <a:ea typeface="+mn-ea"/>
                <a:cs typeface="+mn-cs"/>
              </a:rPr>
              <a:t> &amp; Lindblad 2014)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Ruokahalu saattaa heikentyä ikääntymisen myötä, jolloin iäkkäiden henkilöiden tulee kiinnittää erityistä huomiota riittävään energiansaantiin etenkin liikunnan harrastamisen yhteydessä. Lisäksi proteiinien hyväksikäyttö elimistössä heikkenee ikääntymisen myötä, ja iäkkäät henkilöt tarvitsevatkin suhteellisesti enemmän proteiinia kuin nuoremmat. Riittävä proteiinien saanti auttaa säilyttämään lihasmassaa ja ehkäisemään ikääntymiseen liittyvää lihaskatoa. (Hakala 2015; Valtion ravitsemusneuvottelukunta 2010)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Tasainen ateriarytmi takaa verensokerin pysymisen tasaisena, ylläpitää vireystilaa ja jaksamista, auttaa hallitsemaan ruokamääriä, suojaa hampaita reikiintymiseltä, ylläpitää optimaalista palautumista harjoituksista ja tehostaa harjoittelua. Noin 5–7 ateriaa päivässä noin 3–4 tunnin välein mahdollistaa sen, ettei nälkä kasva hallitsemattomaksi. Tämän lisäksi aktiivinen liikkuja saattaa tarvita harjoituksen jälkeen palauttavan välipalan, mikäli ei pääse ruokailemaan heti liikkumisen jälkeen. Vähintään puolet päivän energiansaannista tulisi olla syötynä iltapäivään mennessä. (</a:t>
            </a:r>
            <a:r>
              <a:rPr lang="fi-FI" sz="1200" kern="1200" dirty="0" err="1">
                <a:solidFill>
                  <a:schemeClr val="tx1"/>
                </a:solidFill>
                <a:effectLst/>
                <a:latin typeface="+mn-lt"/>
                <a:ea typeface="+mn-ea"/>
                <a:cs typeface="+mn-cs"/>
              </a:rPr>
              <a:t>Ilander</a:t>
            </a:r>
            <a:r>
              <a:rPr lang="fi-FI" sz="1200" kern="1200" dirty="0">
                <a:solidFill>
                  <a:schemeClr val="tx1"/>
                </a:solidFill>
                <a:effectLst/>
                <a:latin typeface="+mn-lt"/>
                <a:ea typeface="+mn-ea"/>
                <a:cs typeface="+mn-cs"/>
              </a:rPr>
              <a:t> 2014a; Ojala &amp; Laaksonen 2016; Ojala ym. 2018; Valtion ravitsemusneuvottelukunta 2014, 24)</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Nesteen tarve on yksilöllistä, ja siihen vaikuttavat fyysinen aktiivisuus, ikä ja lämpötila. Useimmiten riittävä nesteen saanti tyydyttyy, jos juo janon mukaisesti. Ohjeellisesti tämä tarkoittaa litraa tai puoltatoista litraa nestettä ruoan sisältävän nesteen lisäksi. (Valtion ravitsemusneuvottelukunta 2014, 23) Mikäli fyysinen rasitus kasvaa, täytyy juoda enemmän. Aikuisen liikkujan tulee nauttia nestettä noin 0,5–1 litran verran yhtä harjoitustuntia kohti. Vesi riittää hyvin vielä yhden–kahden tunnin liikuntasuorituksissa. Tätä pidemmissä liikuntasuorituksissa voi veden ohella nauttia mehua tai urheilujuomaa, josta saa lisäenergiaa harjoitukseen. Lisäksi esimerkiksi lämpimissä oloissa harjoitellessa tai pitkäkestoisissa suorituksissa osa ihmisistä hyötyy myös suolan saannin lisäämisestä. (Ojala ym. 2018)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Iäkkäällä henkilöllä on kehossaan vähemmän vettä kuin lapsella tai työikäisellä aikuisella. Lisäksi janon tunne saattaa olla heikentynyt. Näin ollen iäkkään henkilön riittävään nesteen saamiseen tulee kiinnittää erityistä huomiota liikuttaessa. (Valtion ravitsemusneuvottelukunta 2010, 41–43) Mahdollinen huono olo liikunnan jälkeen voi iäkkäällä henkilöllä johtua siitä, ettei hän ole juonut tai syönyt tarpeeksi ennen ja/tai jälkeen liikkumisen.</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Niin liikkujille kuin kenelle tahansa sopii tavoitteeksi kehoa kuunteleva, joustava ja salliva syöminen. Kehoa kuunteleva intuitiivinen syöminen tarkoittaa ruokaan ja syömiseen sellaista suhdetta, jossa havaitaan kehon aitoja viestejä nälästä ja kylläisyydestä ja annetaan näiden tuntemusten ohjata syömistä. Joustava ja salliva syöminen puolestaan tarkoittavat sitä, että ihminen syö enimmäkseen terveellisesti, mutta silloin tällöin herkuttelu on sallittua. (Borg 2018; Sairanen 2016; ks. myös </a:t>
            </a:r>
            <a:r>
              <a:rPr lang="fi-FI" sz="1200" kern="1200" dirty="0" err="1">
                <a:solidFill>
                  <a:schemeClr val="tx1"/>
                </a:solidFill>
                <a:effectLst/>
                <a:latin typeface="+mn-lt"/>
                <a:ea typeface="+mn-ea"/>
                <a:cs typeface="+mn-cs"/>
              </a:rPr>
              <a:t>Hulmi</a:t>
            </a:r>
            <a:r>
              <a:rPr lang="fi-FI" sz="1200" kern="1200" dirty="0">
                <a:solidFill>
                  <a:schemeClr val="tx1"/>
                </a:solidFill>
                <a:effectLst/>
                <a:latin typeface="+mn-lt"/>
                <a:ea typeface="+mn-ea"/>
                <a:cs typeface="+mn-cs"/>
              </a:rPr>
              <a:t> 2015, 108)</a:t>
            </a:r>
          </a:p>
          <a:p>
            <a:r>
              <a:rPr lang="fi-FI" sz="1200" kern="1200" dirty="0">
                <a:solidFill>
                  <a:schemeClr val="tx1"/>
                </a:solidFill>
                <a:effectLst/>
                <a:latin typeface="+mn-lt"/>
                <a:ea typeface="+mn-ea"/>
                <a:cs typeface="+mn-cs"/>
              </a:rPr>
              <a:t> </a:t>
            </a:r>
          </a:p>
          <a:p>
            <a:r>
              <a:rPr lang="fi-FI" sz="1200" b="1" kern="1200" dirty="0">
                <a:solidFill>
                  <a:schemeClr val="tx1"/>
                </a:solidFill>
                <a:effectLst/>
                <a:latin typeface="+mn-lt"/>
                <a:ea typeface="+mn-ea"/>
                <a:cs typeface="+mn-cs"/>
              </a:rPr>
              <a:t>Alkoholin ja dopingaineiden käyttö</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Liikunta ei ole suositeltavaa alkoholin vaikutuksen alaisena eikä krapulassa. Alkoholi heikentää merkittävästi koordinaatiokykyä, tasapainoa, kehon hienomotoriikkaa ja reaktioaikoja. Siten </a:t>
            </a:r>
            <a:r>
              <a:rPr lang="fi-FI" sz="1200" kern="1200" dirty="0" err="1">
                <a:solidFill>
                  <a:schemeClr val="tx1"/>
                </a:solidFill>
                <a:effectLst/>
                <a:latin typeface="+mn-lt"/>
                <a:ea typeface="+mn-ea"/>
                <a:cs typeface="+mn-cs"/>
              </a:rPr>
              <a:t>loukkaantumis</a:t>
            </a:r>
            <a:r>
              <a:rPr lang="fi-FI" sz="1200" kern="1200" dirty="0">
                <a:solidFill>
                  <a:schemeClr val="tx1"/>
                </a:solidFill>
                <a:effectLst/>
                <a:latin typeface="+mn-lt"/>
                <a:ea typeface="+mn-ea"/>
                <a:cs typeface="+mn-cs"/>
              </a:rPr>
              <a:t>- ja tapaturmariski kasvavat. Kestävyysliikunnan aikana alkoholi laskee verensokeria, jolloin elimistöllä on käytössään vähemmän energiaa liikuntasuoritusta varten ja suorituskyky laskee. Alkoholin nauttiminen lisää myös virtsaneritystä, jolloin nestehukan mahdollisuus on olemassa kestävyyttä ja voimaa vaativissa lajeissa. Liikunta alkoholin vaikutuksen alaisena on tehotonta ja vaarallista. Alkoholi myös hidastaa palautumista liikuntasuorituksesta. (Koskelo 2015a)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Krapulassa liikkuminen on hyödytöntä. Krapulassa sydämen syke ja verenpaine ovat normaalia korkeammat ja tekevät liikunnasta raskaampaa. Elimistö ei myöskään ole ennättänyt toipua nestetasapainon vaihteluista. Verensokeri on alhaisimmillaan, kun alkoholi on poistunut verestä. Urheileminen tällaisessa tilassa laskee matalaa verensokeritasoa entisestään, jolloin pitkään kestävässä harjoittelussa voi seurauksena olla jopa tajuttomuus. (Koskelo 2015a)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Suoritusta parantavien lääkeaineiden käyttöä kutsutaan dopingaineiden käytöksi. Yleisimmät käytetyt aineet ovat testosteroni, anaboliset steroidit ja efedriini. Dopingaineita käytetään erityisesti suorituksen parantamiseen, voiman lisäämiseen ja ulkonäön parantamiseen. (Hakkarainen ym. 2015; Koskelo 2015b) Dopingaineiden käytöllä on kuitenkin terveyteen liittyviä haittavaikutuksia jotka kohdistuvat erityisesti sydän- ja verenkiertoelimistön ja maksan toimintaan, lisääntymisterveyteen sekä mieleen (Hämäläinen 2017; Koskelo 2015b). Dopingaineiden käyttöä ei voi suositella kenellekään huolimatta niiden suorituskykyä parantavista vaikutuksista. (Ks. myös luku 4.2)</a:t>
            </a:r>
          </a:p>
          <a:p>
            <a:r>
              <a:rPr lang="fi-FI" sz="1200" kern="1200" dirty="0">
                <a:solidFill>
                  <a:schemeClr val="tx1"/>
                </a:solidFill>
                <a:effectLst/>
                <a:latin typeface="+mn-lt"/>
                <a:ea typeface="+mn-ea"/>
                <a:cs typeface="+mn-cs"/>
              </a:rPr>
              <a:t> </a:t>
            </a:r>
          </a:p>
          <a:p>
            <a:r>
              <a:rPr lang="fi-FI" sz="1200" b="1" kern="1200" dirty="0">
                <a:solidFill>
                  <a:schemeClr val="tx1"/>
                </a:solidFill>
                <a:effectLst/>
                <a:latin typeface="+mn-lt"/>
                <a:ea typeface="+mn-ea"/>
                <a:cs typeface="+mn-cs"/>
              </a:rPr>
              <a:t>Tupakointi </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Tupakkatuotteiden käytöllä on heikentävä vaikutus fyysiseen kuntoon riippumatta siitä, onko kyse poltettavien tupakkatuotteiden satunnaisesta tai vakituisesta käytöstä tai nuuskaamisesta. Tupakansavussa olevat kemialliset myrkyt, kuten nikotiini, hiilimonoksidi eli häkä ja terva imeytyvät tupakoitsijan verenkiertoon suun ja keuhkojen kautta. Nikotiini nostaa tilapäisesti verenpainetta ja sydämen sykenopeutta sekä supistaa lihasten valtimoita. Siten tupakoivan henkilön liikkuessa lihakset eivät saa verta ja sitä kautta happea välttämättä tarpeeksi. Häkä heikentää hapen kulkua sydämeen sitomalla veren hemoglobiinia. Sydämen syke nousee, kun elimistö yrittää korvata hapenpuutetta. Kun lihakset eivät saa riittävästi happea, ne väsyvät helposti. Terva puolestaan ärsyttää keuhkoputkia, minkä seurauksena limaneritys ja yskä haittaavat hengittämistä. Yskästä kehittyy usein krooninen keuhkoputkentulehdus, sillä tupakoitsijan keuhkot ovat jatkuvassa ärsytystilassa ja rasituksessa. Nuuska ei vaikuta keuhkojen kuntoon samalla tavalla kuin tupakka. Nuuskan käyttäjä saa kuitenkin elimistöönsä nikotiinia, joka supistaa verisuonia, eikä lihas siten saa tarpeeksi happea liikuntasuorituksen aikana. Nuuskaaminen aiheuttaa lisäksi tulehduksia ikenissä ja suussa sekä reikiintymistä hampaissa. Nuuskan käytön on todettu myös hidastavan palautumista. (Hengitysliitto 2018) Tupakoinnin lopettaminen on hyödyllistä aina. </a:t>
            </a:r>
          </a:p>
          <a:p>
            <a:r>
              <a:rPr lang="fi-FI"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p>
          <a:p>
            <a:endParaRPr lang="fi-FI" dirty="0"/>
          </a:p>
        </p:txBody>
      </p:sp>
      <p:sp>
        <p:nvSpPr>
          <p:cNvPr id="4" name="Päivämäärän paikkamerkki 3"/>
          <p:cNvSpPr>
            <a:spLocks noGrp="1"/>
          </p:cNvSpPr>
          <p:nvPr>
            <p:ph type="dt" idx="1"/>
          </p:nvPr>
        </p:nvSpPr>
        <p:spPr/>
        <p:txBody>
          <a:bodyPr/>
          <a:lstStyle/>
          <a:p>
            <a:fld id="{E4AC91AD-7823-4F69-9080-1DD35B2774C8}" type="datetime1">
              <a:rPr lang="fi-FI" smtClean="0"/>
              <a:t>16.11.2018</a:t>
            </a:fld>
            <a:endParaRPr lang="en-US"/>
          </a:p>
        </p:txBody>
      </p:sp>
      <p:sp>
        <p:nvSpPr>
          <p:cNvPr id="5" name="Dian numeron paikkamerkki 4"/>
          <p:cNvSpPr>
            <a:spLocks noGrp="1"/>
          </p:cNvSpPr>
          <p:nvPr>
            <p:ph type="sldNum" sz="quarter" idx="5"/>
          </p:nvPr>
        </p:nvSpPr>
        <p:spPr/>
        <p:txBody>
          <a:bodyPr/>
          <a:lstStyle/>
          <a:p>
            <a:fld id="{7DED2BC3-AF97-EB42-AB3F-9E0231F991A3}" type="slidenum">
              <a:rPr lang="fi-FI" smtClean="0"/>
              <a:pPr/>
              <a:t>8</a:t>
            </a:fld>
            <a:endParaRPr lang="fi-FI"/>
          </a:p>
        </p:txBody>
      </p:sp>
    </p:spTree>
    <p:extLst>
      <p:ext uri="{BB962C8B-B14F-4D97-AF65-F5344CB8AC3E}">
        <p14:creationId xmlns:p14="http://schemas.microsoft.com/office/powerpoint/2010/main" val="351186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19E377-611E-A74F-B22D-D316F361D3B9}"/>
              </a:ext>
            </a:extLst>
          </p:cNvPr>
          <p:cNvPicPr>
            <a:picLocks noChangeAspect="1"/>
          </p:cNvPicPr>
          <p:nvPr userDrawn="1"/>
        </p:nvPicPr>
        <p:blipFill>
          <a:blip r:embed="rId3"/>
          <a:stretch>
            <a:fillRect/>
          </a:stretch>
        </p:blipFill>
        <p:spPr>
          <a:xfrm>
            <a:off x="327218" y="0"/>
            <a:ext cx="2993004" cy="3894511"/>
          </a:xfrm>
          <a:prstGeom prst="rect">
            <a:avLst/>
          </a:prstGeom>
        </p:spPr>
      </p:pic>
      <p:sp>
        <p:nvSpPr>
          <p:cNvPr id="7" name="Title 1"/>
          <p:cNvSpPr>
            <a:spLocks noGrp="1"/>
          </p:cNvSpPr>
          <p:nvPr>
            <p:ph type="ctrTitle"/>
          </p:nvPr>
        </p:nvSpPr>
        <p:spPr>
          <a:xfrm>
            <a:off x="5087888" y="620713"/>
            <a:ext cx="6264324" cy="3672383"/>
          </a:xfrm>
        </p:spPr>
        <p:txBody>
          <a:bodyPr anchor="b" anchorCtr="0"/>
          <a:lstStyle>
            <a:lvl1pPr>
              <a:defRPr sz="6000">
                <a:solidFill>
                  <a:srgbClr val="FFFFFF"/>
                </a:solidFill>
                <a:effectLst>
                  <a:outerShdw blurRad="317500" algn="ctr" rotWithShape="0">
                    <a:prstClr val="black">
                      <a:alpha val="35000"/>
                    </a:prstClr>
                  </a:outerShdw>
                </a:effectLst>
              </a:defRPr>
            </a:lvl1pPr>
          </a:lstStyle>
          <a:p>
            <a:r>
              <a:rPr lang="fi-FI" noProof="0"/>
              <a:t>Muokkaa perustyylejä naps.</a:t>
            </a:r>
            <a:endParaRPr lang="fi-FI" noProof="0" dirty="0"/>
          </a:p>
        </p:txBody>
      </p:sp>
      <p:sp>
        <p:nvSpPr>
          <p:cNvPr id="8"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outerShdw blurRad="317500" algn="ctr" rotWithShape="0">
                    <a:prstClr val="black">
                      <a:alpha val="35000"/>
                    </a:prstClr>
                  </a:outerShdw>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r="22279"/>
          <a:stretch/>
        </p:blipFill>
        <p:spPr>
          <a:xfrm>
            <a:off x="2716298" y="0"/>
            <a:ext cx="9475702" cy="6858000"/>
          </a:xfrm>
          <a:prstGeom prst="rect">
            <a:avLst/>
          </a:prstGeom>
        </p:spPr>
      </p:pic>
      <p:pic>
        <p:nvPicPr>
          <p:cNvPr id="10" name="Picture 9">
            <a:extLst>
              <a:ext uri="{FF2B5EF4-FFF2-40B4-BE49-F238E27FC236}">
                <a16:creationId xmlns:a16="http://schemas.microsoft.com/office/drawing/2014/main" id="{792D6FF8-3123-F143-9295-4A00217DF942}"/>
              </a:ext>
            </a:extLst>
          </p:cNvPr>
          <p:cNvPicPr>
            <a:picLocks noChangeAspect="1"/>
          </p:cNvPicPr>
          <p:nvPr userDrawn="1"/>
        </p:nvPicPr>
        <p:blipFill>
          <a:blip r:embed="rId4"/>
          <a:stretch>
            <a:fillRect/>
          </a:stretch>
        </p:blipFill>
        <p:spPr>
          <a:xfrm>
            <a:off x="0" y="0"/>
            <a:ext cx="2993004" cy="3894511"/>
          </a:xfrm>
          <a:prstGeom prst="rect">
            <a:avLst/>
          </a:prstGeom>
        </p:spPr>
      </p:pic>
      <p:sp>
        <p:nvSpPr>
          <p:cNvPr id="7" name="Title 1"/>
          <p:cNvSpPr>
            <a:spLocks noGrp="1"/>
          </p:cNvSpPr>
          <p:nvPr>
            <p:ph type="ctrTitle"/>
          </p:nvPr>
        </p:nvSpPr>
        <p:spPr>
          <a:xfrm>
            <a:off x="3792538" y="620713"/>
            <a:ext cx="7559674" cy="3672383"/>
          </a:xfrm>
        </p:spPr>
        <p:txBody>
          <a:bodyPr anchor="b" anchorCtr="0"/>
          <a:lstStyle>
            <a:lvl1pPr>
              <a:defRPr sz="6000">
                <a:solidFill>
                  <a:schemeClr val="accent1"/>
                </a:solidFill>
                <a:effectLst/>
              </a:defRPr>
            </a:lvl1pPr>
          </a:lstStyle>
          <a:p>
            <a:r>
              <a:rPr lang="fi-FI" noProof="0"/>
              <a:t>Muokkaa perustyylejä naps.</a:t>
            </a:r>
            <a:endParaRPr lang="fi-FI" noProof="0" dirty="0"/>
          </a:p>
        </p:txBody>
      </p:sp>
      <p:sp>
        <p:nvSpPr>
          <p:cNvPr id="8" name="Subtitle 2"/>
          <p:cNvSpPr>
            <a:spLocks noGrp="1"/>
          </p:cNvSpPr>
          <p:nvPr>
            <p:ph type="subTitle" idx="1"/>
          </p:nvPr>
        </p:nvSpPr>
        <p:spPr>
          <a:xfrm>
            <a:off x="3792598" y="4581128"/>
            <a:ext cx="7559614" cy="1584722"/>
          </a:xfrm>
        </p:spPr>
        <p:txBody>
          <a:bodyPr/>
          <a:lstStyle>
            <a:lvl1pPr marL="0" indent="0" algn="l">
              <a:buNone/>
              <a:defRPr sz="2200">
                <a:solidFill>
                  <a:schemeClr val="accent1"/>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r="22279"/>
          <a:stretch/>
        </p:blipFill>
        <p:spPr>
          <a:xfrm>
            <a:off x="2716296" y="0"/>
            <a:ext cx="9475703" cy="6858000"/>
          </a:xfrm>
          <a:prstGeom prst="rect">
            <a:avLst/>
          </a:prstGeom>
        </p:spPr>
      </p:pic>
      <p:pic>
        <p:nvPicPr>
          <p:cNvPr id="10" name="Picture 9">
            <a:extLst>
              <a:ext uri="{FF2B5EF4-FFF2-40B4-BE49-F238E27FC236}">
                <a16:creationId xmlns:a16="http://schemas.microsoft.com/office/drawing/2014/main" id="{7BF44C2B-274D-7848-93F6-D2B4306E9A07}"/>
              </a:ext>
            </a:extLst>
          </p:cNvPr>
          <p:cNvPicPr>
            <a:picLocks noChangeAspect="1"/>
          </p:cNvPicPr>
          <p:nvPr userDrawn="1"/>
        </p:nvPicPr>
        <p:blipFill>
          <a:blip r:embed="rId4"/>
          <a:stretch>
            <a:fillRect/>
          </a:stretch>
        </p:blipFill>
        <p:spPr>
          <a:xfrm>
            <a:off x="0" y="0"/>
            <a:ext cx="2993004" cy="3894511"/>
          </a:xfrm>
          <a:prstGeom prst="rect">
            <a:avLst/>
          </a:prstGeom>
        </p:spPr>
      </p:pic>
      <p:sp>
        <p:nvSpPr>
          <p:cNvPr id="7" name="Title 1"/>
          <p:cNvSpPr>
            <a:spLocks noGrp="1"/>
          </p:cNvSpPr>
          <p:nvPr>
            <p:ph type="ctrTitle"/>
          </p:nvPr>
        </p:nvSpPr>
        <p:spPr>
          <a:xfrm>
            <a:off x="3792538" y="620713"/>
            <a:ext cx="7559674" cy="3672383"/>
          </a:xfrm>
        </p:spPr>
        <p:txBody>
          <a:bodyPr anchor="b" anchorCtr="0"/>
          <a:lstStyle>
            <a:lvl1pPr>
              <a:defRPr sz="6000">
                <a:solidFill>
                  <a:srgbClr val="FFFFFF"/>
                </a:solidFill>
                <a:effectLst/>
              </a:defRPr>
            </a:lvl1pPr>
          </a:lstStyle>
          <a:p>
            <a:r>
              <a:rPr lang="fi-FI" noProof="0"/>
              <a:t>Muokkaa perustyylejä naps.</a:t>
            </a:r>
            <a:endParaRPr lang="fi-FI" noProof="0" dirty="0"/>
          </a:p>
        </p:txBody>
      </p:sp>
      <p:sp>
        <p:nvSpPr>
          <p:cNvPr id="11" name="Subtitle 2"/>
          <p:cNvSpPr>
            <a:spLocks noGrp="1"/>
          </p:cNvSpPr>
          <p:nvPr>
            <p:ph type="subTitle" idx="1"/>
          </p:nvPr>
        </p:nvSpPr>
        <p:spPr>
          <a:xfrm>
            <a:off x="3792598" y="4581128"/>
            <a:ext cx="7559614" cy="1584722"/>
          </a:xfrm>
        </p:spPr>
        <p:txBody>
          <a:bodyPr/>
          <a:lstStyle>
            <a:lvl1pPr marL="0" indent="0" algn="l">
              <a:buNone/>
              <a:defRPr sz="2200">
                <a:solidFill>
                  <a:srgbClr val="FFFFFF"/>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r="22279"/>
          <a:stretch/>
        </p:blipFill>
        <p:spPr>
          <a:xfrm>
            <a:off x="2716296" y="0"/>
            <a:ext cx="9475703" cy="6858000"/>
          </a:xfrm>
          <a:prstGeom prst="rect">
            <a:avLst/>
          </a:prstGeom>
        </p:spPr>
      </p:pic>
      <p:pic>
        <p:nvPicPr>
          <p:cNvPr id="10" name="Picture 9">
            <a:extLst>
              <a:ext uri="{FF2B5EF4-FFF2-40B4-BE49-F238E27FC236}">
                <a16:creationId xmlns:a16="http://schemas.microsoft.com/office/drawing/2014/main" id="{7BF44C2B-274D-7848-93F6-D2B4306E9A07}"/>
              </a:ext>
            </a:extLst>
          </p:cNvPr>
          <p:cNvPicPr>
            <a:picLocks noChangeAspect="1"/>
          </p:cNvPicPr>
          <p:nvPr userDrawn="1"/>
        </p:nvPicPr>
        <p:blipFill>
          <a:blip r:embed="rId4"/>
          <a:stretch>
            <a:fillRect/>
          </a:stretch>
        </p:blipFill>
        <p:spPr>
          <a:xfrm>
            <a:off x="0" y="0"/>
            <a:ext cx="2993004" cy="3894511"/>
          </a:xfrm>
          <a:prstGeom prst="rect">
            <a:avLst/>
          </a:prstGeom>
        </p:spPr>
      </p:pic>
      <p:sp>
        <p:nvSpPr>
          <p:cNvPr id="7" name="Title 1"/>
          <p:cNvSpPr>
            <a:spLocks noGrp="1"/>
          </p:cNvSpPr>
          <p:nvPr>
            <p:ph type="ctrTitle"/>
          </p:nvPr>
        </p:nvSpPr>
        <p:spPr>
          <a:xfrm>
            <a:off x="3792538" y="620713"/>
            <a:ext cx="7559674" cy="3672383"/>
          </a:xfrm>
        </p:spPr>
        <p:txBody>
          <a:bodyPr anchor="b" anchorCtr="0"/>
          <a:lstStyle>
            <a:lvl1pPr>
              <a:defRPr sz="6000">
                <a:solidFill>
                  <a:srgbClr val="FFFFFF"/>
                </a:solidFill>
                <a:effectLst/>
              </a:defRPr>
            </a:lvl1pPr>
          </a:lstStyle>
          <a:p>
            <a:r>
              <a:rPr lang="fi-FI" noProof="0"/>
              <a:t>Muokkaa perustyylejä naps.</a:t>
            </a:r>
            <a:endParaRPr lang="fi-FI" noProof="0" dirty="0"/>
          </a:p>
        </p:txBody>
      </p:sp>
      <p:sp>
        <p:nvSpPr>
          <p:cNvPr id="13" name="Subtitle 2"/>
          <p:cNvSpPr>
            <a:spLocks noGrp="1"/>
          </p:cNvSpPr>
          <p:nvPr>
            <p:ph type="subTitle" idx="1"/>
          </p:nvPr>
        </p:nvSpPr>
        <p:spPr>
          <a:xfrm>
            <a:off x="3792598" y="4581128"/>
            <a:ext cx="7559614" cy="1584722"/>
          </a:xfrm>
        </p:spPr>
        <p:txBody>
          <a:bodyPr/>
          <a:lstStyle>
            <a:lvl1pPr marL="0" indent="0" algn="l">
              <a:buNone/>
              <a:defRPr sz="2200">
                <a:solidFill>
                  <a:srgbClr val="FFFFFF"/>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4092564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 Title">
    <p:bg>
      <p:bgPr>
        <a:solidFill>
          <a:srgbClr val="FFFFFF"/>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r="29708"/>
          <a:stretch/>
        </p:blipFill>
        <p:spPr>
          <a:xfrm>
            <a:off x="3622040" y="0"/>
            <a:ext cx="8569960" cy="6858000"/>
          </a:xfrm>
          <a:prstGeom prst="rect">
            <a:avLst/>
          </a:prstGeom>
        </p:spPr>
      </p:pic>
      <p:pic>
        <p:nvPicPr>
          <p:cNvPr id="7" name="Picture 6"/>
          <p:cNvPicPr>
            <a:picLocks noChangeAspect="1"/>
          </p:cNvPicPr>
          <p:nvPr userDrawn="1"/>
        </p:nvPicPr>
        <p:blipFill>
          <a:blip r:embed="rId3"/>
          <a:stretch>
            <a:fillRect/>
          </a:stretch>
        </p:blipFill>
        <p:spPr>
          <a:xfrm>
            <a:off x="327218" y="0"/>
            <a:ext cx="2993004" cy="3894512"/>
          </a:xfrm>
          <a:prstGeom prst="rect">
            <a:avLst/>
          </a:prstGeom>
        </p:spPr>
      </p:pic>
      <p:sp>
        <p:nvSpPr>
          <p:cNvPr id="6" name="Title 1"/>
          <p:cNvSpPr>
            <a:spLocks noGrp="1"/>
          </p:cNvSpPr>
          <p:nvPr>
            <p:ph type="ctrTitle"/>
          </p:nvPr>
        </p:nvSpPr>
        <p:spPr>
          <a:xfrm>
            <a:off x="5087888" y="620713"/>
            <a:ext cx="6264324" cy="3672383"/>
          </a:xfrm>
        </p:spPr>
        <p:txBody>
          <a:bodyPr anchor="b" anchorCtr="0"/>
          <a:lstStyle>
            <a:lvl1pPr>
              <a:defRPr sz="6000">
                <a:solidFill>
                  <a:srgbClr val="FFFFFF"/>
                </a:solidFill>
                <a:effectLst/>
              </a:defRPr>
            </a:lvl1pPr>
          </a:lstStyle>
          <a:p>
            <a:r>
              <a:rPr lang="fi-FI" noProof="0"/>
              <a:t>Muokkaa perustyylejä naps.</a:t>
            </a:r>
            <a:endParaRPr lang="fi-FI" noProof="0" dirty="0"/>
          </a:p>
        </p:txBody>
      </p:sp>
      <p:sp>
        <p:nvSpPr>
          <p:cNvPr id="8"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198993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 Title 2">
    <p:bg>
      <p:bgPr>
        <a:solidFill>
          <a:srgbClr val="FFFFFF"/>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r="29708"/>
          <a:stretch/>
        </p:blipFill>
        <p:spPr>
          <a:xfrm>
            <a:off x="3622040" y="0"/>
            <a:ext cx="8569960" cy="6858000"/>
          </a:xfrm>
          <a:prstGeom prst="rect">
            <a:avLst/>
          </a:prstGeom>
        </p:spPr>
      </p:pic>
      <p:pic>
        <p:nvPicPr>
          <p:cNvPr id="7" name="Picture 6"/>
          <p:cNvPicPr>
            <a:picLocks noChangeAspect="1"/>
          </p:cNvPicPr>
          <p:nvPr userDrawn="1"/>
        </p:nvPicPr>
        <p:blipFill>
          <a:blip r:embed="rId3"/>
          <a:stretch>
            <a:fillRect/>
          </a:stretch>
        </p:blipFill>
        <p:spPr>
          <a:xfrm>
            <a:off x="327218" y="0"/>
            <a:ext cx="2993004" cy="3894511"/>
          </a:xfrm>
          <a:prstGeom prst="rect">
            <a:avLst/>
          </a:prstGeom>
        </p:spPr>
      </p:pic>
      <p:sp>
        <p:nvSpPr>
          <p:cNvPr id="6" name="Title 1"/>
          <p:cNvSpPr>
            <a:spLocks noGrp="1"/>
          </p:cNvSpPr>
          <p:nvPr>
            <p:ph type="ctrTitle"/>
          </p:nvPr>
        </p:nvSpPr>
        <p:spPr>
          <a:xfrm>
            <a:off x="5087888" y="620713"/>
            <a:ext cx="6264324" cy="3672383"/>
          </a:xfrm>
        </p:spPr>
        <p:txBody>
          <a:bodyPr anchor="b" anchorCtr="0"/>
          <a:lstStyle>
            <a:lvl1pPr>
              <a:defRPr sz="6000">
                <a:solidFill>
                  <a:srgbClr val="FFFFFF"/>
                </a:solidFill>
                <a:effectLst/>
              </a:defRPr>
            </a:lvl1pPr>
          </a:lstStyle>
          <a:p>
            <a:r>
              <a:rPr lang="fi-FI" noProof="0"/>
              <a:t>Muokkaa perustyylejä naps.</a:t>
            </a:r>
            <a:endParaRPr lang="fi-FI" noProof="0" dirty="0"/>
          </a:p>
        </p:txBody>
      </p:sp>
      <p:sp>
        <p:nvSpPr>
          <p:cNvPr id="8"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1434991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 Title 3">
    <p:bg>
      <p:bgPr>
        <a:solidFill>
          <a:srgbClr val="FFFFFF"/>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r="29708"/>
          <a:stretch/>
        </p:blipFill>
        <p:spPr>
          <a:xfrm>
            <a:off x="3622040" y="0"/>
            <a:ext cx="8569960" cy="6858000"/>
          </a:xfrm>
          <a:prstGeom prst="rect">
            <a:avLst/>
          </a:prstGeom>
        </p:spPr>
      </p:pic>
      <p:pic>
        <p:nvPicPr>
          <p:cNvPr id="7" name="Picture 6"/>
          <p:cNvPicPr>
            <a:picLocks noChangeAspect="1"/>
          </p:cNvPicPr>
          <p:nvPr userDrawn="1"/>
        </p:nvPicPr>
        <p:blipFill>
          <a:blip r:embed="rId3"/>
          <a:stretch>
            <a:fillRect/>
          </a:stretch>
        </p:blipFill>
        <p:spPr>
          <a:xfrm>
            <a:off x="327218" y="0"/>
            <a:ext cx="2993003" cy="3894511"/>
          </a:xfrm>
          <a:prstGeom prst="rect">
            <a:avLst/>
          </a:prstGeom>
        </p:spPr>
      </p:pic>
      <p:sp>
        <p:nvSpPr>
          <p:cNvPr id="6" name="Title 1"/>
          <p:cNvSpPr>
            <a:spLocks noGrp="1"/>
          </p:cNvSpPr>
          <p:nvPr>
            <p:ph type="ctrTitle"/>
          </p:nvPr>
        </p:nvSpPr>
        <p:spPr>
          <a:xfrm>
            <a:off x="5087888" y="620713"/>
            <a:ext cx="6264324" cy="3672383"/>
          </a:xfrm>
        </p:spPr>
        <p:txBody>
          <a:bodyPr anchor="b" anchorCtr="0"/>
          <a:lstStyle>
            <a:lvl1pPr>
              <a:defRPr sz="6000">
                <a:solidFill>
                  <a:srgbClr val="FFFFFF"/>
                </a:solidFill>
                <a:effectLst/>
              </a:defRPr>
            </a:lvl1pPr>
          </a:lstStyle>
          <a:p>
            <a:r>
              <a:rPr lang="fi-FI" noProof="0"/>
              <a:t>Muokkaa perustyylejä naps.</a:t>
            </a:r>
            <a:endParaRPr lang="fi-FI" noProof="0" dirty="0"/>
          </a:p>
        </p:txBody>
      </p:sp>
      <p:sp>
        <p:nvSpPr>
          <p:cNvPr id="8"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545153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 Title 4">
    <p:bg>
      <p:bgPr>
        <a:solidFill>
          <a:srgbClr val="FFFFFF"/>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r="29708"/>
          <a:stretch/>
        </p:blipFill>
        <p:spPr>
          <a:xfrm>
            <a:off x="3622040" y="0"/>
            <a:ext cx="8569960" cy="6858000"/>
          </a:xfrm>
          <a:prstGeom prst="rect">
            <a:avLst/>
          </a:prstGeom>
        </p:spPr>
      </p:pic>
      <p:pic>
        <p:nvPicPr>
          <p:cNvPr id="7" name="Picture 6"/>
          <p:cNvPicPr>
            <a:picLocks noChangeAspect="1"/>
          </p:cNvPicPr>
          <p:nvPr userDrawn="1"/>
        </p:nvPicPr>
        <p:blipFill>
          <a:blip r:embed="rId3"/>
          <a:stretch>
            <a:fillRect/>
          </a:stretch>
        </p:blipFill>
        <p:spPr>
          <a:xfrm>
            <a:off x="327218" y="1"/>
            <a:ext cx="2993003" cy="3894509"/>
          </a:xfrm>
          <a:prstGeom prst="rect">
            <a:avLst/>
          </a:prstGeom>
        </p:spPr>
      </p:pic>
      <p:sp>
        <p:nvSpPr>
          <p:cNvPr id="6" name="Title 1"/>
          <p:cNvSpPr>
            <a:spLocks noGrp="1"/>
          </p:cNvSpPr>
          <p:nvPr>
            <p:ph type="ctrTitle"/>
          </p:nvPr>
        </p:nvSpPr>
        <p:spPr>
          <a:xfrm>
            <a:off x="5087888" y="620713"/>
            <a:ext cx="6264324" cy="3672383"/>
          </a:xfrm>
        </p:spPr>
        <p:txBody>
          <a:bodyPr anchor="b" anchorCtr="0"/>
          <a:lstStyle>
            <a:lvl1pPr>
              <a:defRPr sz="6000">
                <a:solidFill>
                  <a:srgbClr val="FFFFFF"/>
                </a:solidFill>
                <a:effectLst/>
              </a:defRPr>
            </a:lvl1pPr>
          </a:lstStyle>
          <a:p>
            <a:r>
              <a:rPr lang="fi-FI" noProof="0"/>
              <a:t>Muokkaa perustyylejä naps.</a:t>
            </a:r>
            <a:endParaRPr lang="fi-FI" noProof="0" dirty="0"/>
          </a:p>
        </p:txBody>
      </p:sp>
      <p:sp>
        <p:nvSpPr>
          <p:cNvPr id="8"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1924740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Title 5">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3EC9CC-1E3F-4E4B-8E1C-8341627C30D1}"/>
              </a:ext>
            </a:extLst>
          </p:cNvPr>
          <p:cNvPicPr>
            <a:picLocks noChangeAspect="1"/>
          </p:cNvPicPr>
          <p:nvPr userDrawn="1"/>
        </p:nvPicPr>
        <p:blipFill rotWithShape="1">
          <a:blip r:embed="rId2"/>
          <a:srcRect r="29652"/>
          <a:stretch/>
        </p:blipFill>
        <p:spPr>
          <a:xfrm>
            <a:off x="3622040" y="0"/>
            <a:ext cx="8569960" cy="6858000"/>
          </a:xfrm>
          <a:prstGeom prst="rect">
            <a:avLst/>
          </a:prstGeom>
        </p:spPr>
      </p:pic>
      <p:pic>
        <p:nvPicPr>
          <p:cNvPr id="6" name="Picture 5">
            <a:extLst>
              <a:ext uri="{FF2B5EF4-FFF2-40B4-BE49-F238E27FC236}">
                <a16:creationId xmlns:a16="http://schemas.microsoft.com/office/drawing/2014/main" id="{1D674697-3A05-EE4A-B3DA-141029A586BB}"/>
              </a:ext>
            </a:extLst>
          </p:cNvPr>
          <p:cNvPicPr>
            <a:picLocks noChangeAspect="1"/>
          </p:cNvPicPr>
          <p:nvPr userDrawn="1"/>
        </p:nvPicPr>
        <p:blipFill>
          <a:blip r:embed="rId3"/>
          <a:stretch>
            <a:fillRect/>
          </a:stretch>
        </p:blipFill>
        <p:spPr>
          <a:xfrm>
            <a:off x="327218" y="0"/>
            <a:ext cx="2993004" cy="3894512"/>
          </a:xfrm>
          <a:prstGeom prst="rect">
            <a:avLst/>
          </a:prstGeom>
        </p:spPr>
      </p:pic>
      <p:sp>
        <p:nvSpPr>
          <p:cNvPr id="7" name="Title 1"/>
          <p:cNvSpPr>
            <a:spLocks noGrp="1"/>
          </p:cNvSpPr>
          <p:nvPr>
            <p:ph type="ctrTitle"/>
          </p:nvPr>
        </p:nvSpPr>
        <p:spPr>
          <a:xfrm>
            <a:off x="5087888" y="620713"/>
            <a:ext cx="6264324" cy="3672383"/>
          </a:xfrm>
        </p:spPr>
        <p:txBody>
          <a:bodyPr anchor="b" anchorCtr="0"/>
          <a:lstStyle>
            <a:lvl1pPr>
              <a:defRPr sz="6000">
                <a:solidFill>
                  <a:srgbClr val="FFFFFF"/>
                </a:solidFill>
                <a:effectLst/>
              </a:defRPr>
            </a:lvl1pPr>
          </a:lstStyle>
          <a:p>
            <a:r>
              <a:rPr lang="fi-FI" noProof="0"/>
              <a:t>Muokkaa perustyylejä naps.</a:t>
            </a:r>
            <a:endParaRPr lang="fi-FI" noProof="0" dirty="0"/>
          </a:p>
        </p:txBody>
      </p:sp>
      <p:sp>
        <p:nvSpPr>
          <p:cNvPr id="8"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3270102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 Title 6">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28517-04BE-9E46-9E9C-79CE0B0FA038}"/>
              </a:ext>
            </a:extLst>
          </p:cNvPr>
          <p:cNvPicPr>
            <a:picLocks noChangeAspect="1"/>
          </p:cNvPicPr>
          <p:nvPr userDrawn="1"/>
        </p:nvPicPr>
        <p:blipFill rotWithShape="1">
          <a:blip r:embed="rId2"/>
          <a:srcRect r="29652"/>
          <a:stretch/>
        </p:blipFill>
        <p:spPr>
          <a:xfrm>
            <a:off x="3622040" y="0"/>
            <a:ext cx="8569960" cy="6858000"/>
          </a:xfrm>
          <a:prstGeom prst="rect">
            <a:avLst/>
          </a:prstGeom>
        </p:spPr>
      </p:pic>
      <p:pic>
        <p:nvPicPr>
          <p:cNvPr id="6" name="Picture 5">
            <a:extLst>
              <a:ext uri="{FF2B5EF4-FFF2-40B4-BE49-F238E27FC236}">
                <a16:creationId xmlns:a16="http://schemas.microsoft.com/office/drawing/2014/main" id="{9A06352A-5CCB-B542-BA24-AECB5F0D2CC5}"/>
              </a:ext>
            </a:extLst>
          </p:cNvPr>
          <p:cNvPicPr>
            <a:picLocks noChangeAspect="1"/>
          </p:cNvPicPr>
          <p:nvPr userDrawn="1"/>
        </p:nvPicPr>
        <p:blipFill>
          <a:blip r:embed="rId3"/>
          <a:stretch>
            <a:fillRect/>
          </a:stretch>
        </p:blipFill>
        <p:spPr>
          <a:xfrm>
            <a:off x="327218" y="0"/>
            <a:ext cx="2993004" cy="3894511"/>
          </a:xfrm>
          <a:prstGeom prst="rect">
            <a:avLst/>
          </a:prstGeom>
        </p:spPr>
      </p:pic>
      <p:sp>
        <p:nvSpPr>
          <p:cNvPr id="7" name="Title 1"/>
          <p:cNvSpPr>
            <a:spLocks noGrp="1"/>
          </p:cNvSpPr>
          <p:nvPr>
            <p:ph type="ctrTitle"/>
          </p:nvPr>
        </p:nvSpPr>
        <p:spPr>
          <a:xfrm>
            <a:off x="5087888" y="620713"/>
            <a:ext cx="6264324" cy="3672383"/>
          </a:xfrm>
        </p:spPr>
        <p:txBody>
          <a:bodyPr anchor="b" anchorCtr="0"/>
          <a:lstStyle>
            <a:lvl1pPr>
              <a:defRPr sz="6000">
                <a:solidFill>
                  <a:srgbClr val="FFFFFF"/>
                </a:solidFill>
                <a:effectLst/>
              </a:defRPr>
            </a:lvl1pPr>
          </a:lstStyle>
          <a:p>
            <a:r>
              <a:rPr lang="fi-FI" noProof="0"/>
              <a:t>Muokkaa perustyylejä naps.</a:t>
            </a:r>
            <a:endParaRPr lang="fi-FI" noProof="0" dirty="0"/>
          </a:p>
        </p:txBody>
      </p:sp>
      <p:sp>
        <p:nvSpPr>
          <p:cNvPr id="8"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785097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 Title 7">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E27015-B91A-F040-9242-8C13E6BFD9E2}"/>
              </a:ext>
            </a:extLst>
          </p:cNvPr>
          <p:cNvPicPr>
            <a:picLocks noChangeAspect="1"/>
          </p:cNvPicPr>
          <p:nvPr userDrawn="1"/>
        </p:nvPicPr>
        <p:blipFill rotWithShape="1">
          <a:blip r:embed="rId2"/>
          <a:srcRect r="29652"/>
          <a:stretch/>
        </p:blipFill>
        <p:spPr>
          <a:xfrm>
            <a:off x="3622040" y="0"/>
            <a:ext cx="8569960" cy="6858000"/>
          </a:xfrm>
          <a:prstGeom prst="rect">
            <a:avLst/>
          </a:prstGeom>
        </p:spPr>
      </p:pic>
      <p:pic>
        <p:nvPicPr>
          <p:cNvPr id="6" name="Picture 5">
            <a:extLst>
              <a:ext uri="{FF2B5EF4-FFF2-40B4-BE49-F238E27FC236}">
                <a16:creationId xmlns:a16="http://schemas.microsoft.com/office/drawing/2014/main" id="{94D36B06-43F0-1C42-B986-C11932AE34B3}"/>
              </a:ext>
            </a:extLst>
          </p:cNvPr>
          <p:cNvPicPr>
            <a:picLocks noChangeAspect="1"/>
          </p:cNvPicPr>
          <p:nvPr userDrawn="1"/>
        </p:nvPicPr>
        <p:blipFill>
          <a:blip r:embed="rId3"/>
          <a:stretch>
            <a:fillRect/>
          </a:stretch>
        </p:blipFill>
        <p:spPr>
          <a:xfrm>
            <a:off x="327218" y="0"/>
            <a:ext cx="2993003" cy="3894511"/>
          </a:xfrm>
          <a:prstGeom prst="rect">
            <a:avLst/>
          </a:prstGeom>
        </p:spPr>
      </p:pic>
      <p:sp>
        <p:nvSpPr>
          <p:cNvPr id="7" name="Title 1"/>
          <p:cNvSpPr>
            <a:spLocks noGrp="1"/>
          </p:cNvSpPr>
          <p:nvPr>
            <p:ph type="ctrTitle"/>
          </p:nvPr>
        </p:nvSpPr>
        <p:spPr>
          <a:xfrm>
            <a:off x="5087888" y="620713"/>
            <a:ext cx="6264324" cy="3672383"/>
          </a:xfrm>
        </p:spPr>
        <p:txBody>
          <a:bodyPr anchor="b" anchorCtr="0"/>
          <a:lstStyle>
            <a:lvl1pPr>
              <a:defRPr sz="6000">
                <a:solidFill>
                  <a:srgbClr val="FFFFFF"/>
                </a:solidFill>
                <a:effectLst/>
              </a:defRPr>
            </a:lvl1pPr>
          </a:lstStyle>
          <a:p>
            <a:r>
              <a:rPr lang="fi-FI" noProof="0"/>
              <a:t>Muokkaa perustyylejä naps.</a:t>
            </a:r>
            <a:endParaRPr lang="fi-FI" noProof="0" dirty="0"/>
          </a:p>
        </p:txBody>
      </p:sp>
      <p:sp>
        <p:nvSpPr>
          <p:cNvPr id="8"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4233825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19E377-611E-A74F-B22D-D316F361D3B9}"/>
              </a:ext>
            </a:extLst>
          </p:cNvPr>
          <p:cNvPicPr>
            <a:picLocks noChangeAspect="1"/>
          </p:cNvPicPr>
          <p:nvPr userDrawn="1"/>
        </p:nvPicPr>
        <p:blipFill>
          <a:blip r:embed="rId3"/>
          <a:stretch>
            <a:fillRect/>
          </a:stretch>
        </p:blipFill>
        <p:spPr>
          <a:xfrm>
            <a:off x="327218" y="0"/>
            <a:ext cx="2993004" cy="3894511"/>
          </a:xfrm>
          <a:prstGeom prst="rect">
            <a:avLst/>
          </a:prstGeom>
        </p:spPr>
      </p:pic>
      <p:sp>
        <p:nvSpPr>
          <p:cNvPr id="7" name="Title 1"/>
          <p:cNvSpPr>
            <a:spLocks noGrp="1"/>
          </p:cNvSpPr>
          <p:nvPr>
            <p:ph type="ctrTitle"/>
          </p:nvPr>
        </p:nvSpPr>
        <p:spPr>
          <a:xfrm>
            <a:off x="5087888" y="620713"/>
            <a:ext cx="6264324" cy="3672383"/>
          </a:xfrm>
        </p:spPr>
        <p:txBody>
          <a:bodyPr anchor="b" anchorCtr="0"/>
          <a:lstStyle>
            <a:lvl1pPr>
              <a:defRPr sz="6000">
                <a:solidFill>
                  <a:srgbClr val="FFFFFF"/>
                </a:solidFill>
                <a:effectLst>
                  <a:outerShdw blurRad="317500" algn="ctr" rotWithShape="0">
                    <a:prstClr val="black">
                      <a:alpha val="35000"/>
                    </a:prstClr>
                  </a:outerShdw>
                </a:effectLst>
              </a:defRPr>
            </a:lvl1pPr>
          </a:lstStyle>
          <a:p>
            <a:r>
              <a:rPr lang="fi-FI" noProof="0"/>
              <a:t>Muokkaa perustyylejä naps.</a:t>
            </a:r>
            <a:endParaRPr lang="fi-FI" noProof="0" dirty="0"/>
          </a:p>
        </p:txBody>
      </p:sp>
      <p:sp>
        <p:nvSpPr>
          <p:cNvPr id="8"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outerShdw blurRad="317500" algn="ctr" rotWithShape="0">
                    <a:prstClr val="black">
                      <a:alpha val="35000"/>
                    </a:prstClr>
                  </a:outerShdw>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2765618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 Title 8">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29708"/>
          <a:stretch/>
        </p:blipFill>
        <p:spPr>
          <a:xfrm>
            <a:off x="3622040" y="0"/>
            <a:ext cx="8569960" cy="685714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7218" y="0"/>
            <a:ext cx="2993003" cy="3893760"/>
          </a:xfrm>
          <a:prstGeom prst="rect">
            <a:avLst/>
          </a:prstGeom>
        </p:spPr>
      </p:pic>
      <p:sp>
        <p:nvSpPr>
          <p:cNvPr id="6" name="Title 1"/>
          <p:cNvSpPr>
            <a:spLocks noGrp="1"/>
          </p:cNvSpPr>
          <p:nvPr>
            <p:ph type="ctrTitle"/>
          </p:nvPr>
        </p:nvSpPr>
        <p:spPr>
          <a:xfrm>
            <a:off x="5087888" y="620713"/>
            <a:ext cx="6264324" cy="3672383"/>
          </a:xfrm>
        </p:spPr>
        <p:txBody>
          <a:bodyPr anchor="b" anchorCtr="0"/>
          <a:lstStyle>
            <a:lvl1pPr>
              <a:defRPr sz="6000">
                <a:solidFill>
                  <a:srgbClr val="FFFFFF"/>
                </a:solidFill>
                <a:effectLst/>
              </a:defRPr>
            </a:lvl1pPr>
          </a:lstStyle>
          <a:p>
            <a:r>
              <a:rPr lang="fi-FI" noProof="0"/>
              <a:t>Muokkaa perustyylejä naps.</a:t>
            </a:r>
            <a:endParaRPr lang="fi-FI" noProof="0" dirty="0"/>
          </a:p>
        </p:txBody>
      </p:sp>
      <p:sp>
        <p:nvSpPr>
          <p:cNvPr id="9"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 Title 9">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48F7D6-60B8-F540-8726-7B7A5C5C0683}"/>
              </a:ext>
            </a:extLst>
          </p:cNvPr>
          <p:cNvPicPr>
            <a:picLocks noChangeAspect="1"/>
          </p:cNvPicPr>
          <p:nvPr userDrawn="1"/>
        </p:nvPicPr>
        <p:blipFill rotWithShape="1">
          <a:blip r:embed="rId2"/>
          <a:srcRect r="29652"/>
          <a:stretch/>
        </p:blipFill>
        <p:spPr>
          <a:xfrm>
            <a:off x="3622040" y="0"/>
            <a:ext cx="8569960" cy="6858000"/>
          </a:xfrm>
          <a:prstGeom prst="rect">
            <a:avLst/>
          </a:prstGeom>
        </p:spPr>
      </p:pic>
      <p:pic>
        <p:nvPicPr>
          <p:cNvPr id="6" name="Picture 5">
            <a:extLst>
              <a:ext uri="{FF2B5EF4-FFF2-40B4-BE49-F238E27FC236}">
                <a16:creationId xmlns:a16="http://schemas.microsoft.com/office/drawing/2014/main" id="{BD98A4C6-B940-AC48-BAB5-FA5B56EAD8DA}"/>
              </a:ext>
            </a:extLst>
          </p:cNvPr>
          <p:cNvPicPr>
            <a:picLocks noChangeAspect="1"/>
          </p:cNvPicPr>
          <p:nvPr userDrawn="1"/>
        </p:nvPicPr>
        <p:blipFill>
          <a:blip r:embed="rId3"/>
          <a:stretch>
            <a:fillRect/>
          </a:stretch>
        </p:blipFill>
        <p:spPr>
          <a:xfrm>
            <a:off x="327218" y="0"/>
            <a:ext cx="2993004" cy="3894512"/>
          </a:xfrm>
          <a:prstGeom prst="rect">
            <a:avLst/>
          </a:prstGeom>
        </p:spPr>
      </p:pic>
      <p:sp>
        <p:nvSpPr>
          <p:cNvPr id="7" name="Title 1"/>
          <p:cNvSpPr>
            <a:spLocks noGrp="1"/>
          </p:cNvSpPr>
          <p:nvPr>
            <p:ph type="ctrTitle"/>
          </p:nvPr>
        </p:nvSpPr>
        <p:spPr>
          <a:xfrm>
            <a:off x="5087888" y="620713"/>
            <a:ext cx="6264324" cy="3672383"/>
          </a:xfrm>
        </p:spPr>
        <p:txBody>
          <a:bodyPr anchor="b" anchorCtr="0"/>
          <a:lstStyle>
            <a:lvl1pPr>
              <a:defRPr sz="6000">
                <a:solidFill>
                  <a:schemeClr val="accent1"/>
                </a:solidFill>
                <a:effectLst/>
              </a:defRPr>
            </a:lvl1pPr>
          </a:lstStyle>
          <a:p>
            <a:r>
              <a:rPr lang="fi-FI" noProof="0"/>
              <a:t>Muokkaa perustyylejä naps.</a:t>
            </a:r>
            <a:endParaRPr lang="fi-FI" noProof="0" dirty="0"/>
          </a:p>
        </p:txBody>
      </p:sp>
      <p:sp>
        <p:nvSpPr>
          <p:cNvPr id="8" name="Subtitle 2"/>
          <p:cNvSpPr>
            <a:spLocks noGrp="1"/>
          </p:cNvSpPr>
          <p:nvPr>
            <p:ph type="subTitle" idx="1"/>
          </p:nvPr>
        </p:nvSpPr>
        <p:spPr>
          <a:xfrm>
            <a:off x="5087938" y="4581128"/>
            <a:ext cx="6264274" cy="1584722"/>
          </a:xfrm>
        </p:spPr>
        <p:txBody>
          <a:bodyPr/>
          <a:lstStyle>
            <a:lvl1pPr marL="0" indent="0" algn="l">
              <a:buNone/>
              <a:defRPr sz="2200">
                <a:solidFill>
                  <a:schemeClr val="accent1"/>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3655451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 Title Slide">
    <p:spTree>
      <p:nvGrpSpPr>
        <p:cNvPr id="1" name=""/>
        <p:cNvGrpSpPr/>
        <p:nvPr/>
      </p:nvGrpSpPr>
      <p:grpSpPr>
        <a:xfrm>
          <a:off x="0" y="0"/>
          <a:ext cx="0" cy="0"/>
          <a:chOff x="0" y="0"/>
          <a:chExt cx="0" cy="0"/>
        </a:xfrm>
      </p:grpSpPr>
      <p:sp>
        <p:nvSpPr>
          <p:cNvPr id="6" name="Title 1"/>
          <p:cNvSpPr>
            <a:spLocks noGrp="1"/>
          </p:cNvSpPr>
          <p:nvPr>
            <p:ph type="title"/>
          </p:nvPr>
        </p:nvSpPr>
        <p:spPr>
          <a:xfrm>
            <a:off x="2275840" y="2082800"/>
            <a:ext cx="7636584" cy="3146400"/>
          </a:xfrm>
        </p:spPr>
        <p:txBody>
          <a:bodyPr anchor="ctr">
            <a:normAutofit/>
          </a:bodyPr>
          <a:lstStyle>
            <a:lvl1pPr algn="ctr">
              <a:defRPr sz="4000" b="0" i="0" spc="0">
                <a:solidFill>
                  <a:schemeClr val="tx1"/>
                </a:solidFill>
                <a:latin typeface="+mn-lt"/>
                <a:cs typeface="Cambria"/>
              </a:defRPr>
            </a:lvl1pPr>
          </a:lstStyle>
          <a:p>
            <a:r>
              <a:rPr lang="fi-FI" noProof="0"/>
              <a:t>Muokkaa perustyylejä naps.</a:t>
            </a:r>
            <a:endParaRPr lang="fi-FI" noProof="0" dirty="0"/>
          </a:p>
        </p:txBody>
      </p:sp>
      <p:sp>
        <p:nvSpPr>
          <p:cNvPr id="3" name="Date Placeholder 2"/>
          <p:cNvSpPr>
            <a:spLocks noGrp="1"/>
          </p:cNvSpPr>
          <p:nvPr>
            <p:ph type="dt" sz="half" idx="10"/>
          </p:nvPr>
        </p:nvSpPr>
        <p:spPr/>
        <p:txBody>
          <a:bodyPr/>
          <a:lstStyle/>
          <a:p>
            <a:fld id="{14E7573C-5693-436F-919D-43F85086E542}" type="datetime1">
              <a:rPr lang="fi-FI" noProof="0" smtClean="0"/>
              <a:t>16.11.2018</a:t>
            </a:fld>
            <a:endParaRPr lang="fi-FI" noProof="0" dirty="0"/>
          </a:p>
        </p:txBody>
      </p:sp>
      <p:sp>
        <p:nvSpPr>
          <p:cNvPr id="4" name="Footer Placeholder 3"/>
          <p:cNvSpPr>
            <a:spLocks noGrp="1"/>
          </p:cNvSpPr>
          <p:nvPr>
            <p:ph type="ftr" sz="quarter" idx="11"/>
          </p:nvPr>
        </p:nvSpPr>
        <p:spPr/>
        <p:txBody>
          <a:bodyPr/>
          <a:lstStyle/>
          <a:p>
            <a:endParaRPr lang="fi-FI" noProof="0" dirty="0"/>
          </a:p>
        </p:txBody>
      </p:sp>
      <p:sp>
        <p:nvSpPr>
          <p:cNvPr id="8" name="Slide Number Placeholder 7"/>
          <p:cNvSpPr>
            <a:spLocks noGrp="1"/>
          </p:cNvSpPr>
          <p:nvPr>
            <p:ph type="sldNum" sz="quarter" idx="12"/>
          </p:nvPr>
        </p:nvSpPr>
        <p:spPr/>
        <p:txBody>
          <a:bodyPr/>
          <a:lstStyle/>
          <a:p>
            <a:fld id="{0BC05F23-9948-9C48-82BF-76A5EF201BAB}" type="slidenum">
              <a:rPr lang="fi-FI" noProof="0" smtClean="0"/>
              <a:pPr/>
              <a:t>‹#›</a:t>
            </a:fld>
            <a:endParaRPr lang="fi-FI" noProof="0" dirty="0"/>
          </a:p>
        </p:txBody>
      </p:sp>
    </p:spTree>
    <p:extLst>
      <p:ext uri="{BB962C8B-B14F-4D97-AF65-F5344CB8AC3E}">
        <p14:creationId xmlns:p14="http://schemas.microsoft.com/office/powerpoint/2010/main" val="1403081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llout">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FCCBA-2E01-2240-96A6-687065D571A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p:cNvSpPr>
            <a:spLocks noGrp="1"/>
          </p:cNvSpPr>
          <p:nvPr>
            <p:ph type="title"/>
          </p:nvPr>
        </p:nvSpPr>
        <p:spPr>
          <a:xfrm>
            <a:off x="2275840" y="2082800"/>
            <a:ext cx="7636584" cy="3146400"/>
          </a:xfrm>
        </p:spPr>
        <p:txBody>
          <a:bodyPr anchor="ctr">
            <a:normAutofit/>
          </a:bodyPr>
          <a:lstStyle>
            <a:lvl1pPr algn="ctr">
              <a:defRPr sz="4000" b="0" i="0" spc="0">
                <a:solidFill>
                  <a:schemeClr val="tx1"/>
                </a:solidFill>
                <a:latin typeface="+mn-lt"/>
                <a:cs typeface="Cambria"/>
              </a:defRPr>
            </a:lvl1pPr>
          </a:lstStyle>
          <a:p>
            <a:r>
              <a:rPr lang="fi-FI" noProof="0"/>
              <a:t>Muokkaa perustyylejä naps.</a:t>
            </a:r>
            <a:endParaRPr lang="fi-FI" noProof="0" dirty="0"/>
          </a:p>
        </p:txBody>
      </p:sp>
      <p:sp>
        <p:nvSpPr>
          <p:cNvPr id="3" name="Date Placeholder 2"/>
          <p:cNvSpPr>
            <a:spLocks noGrp="1"/>
          </p:cNvSpPr>
          <p:nvPr>
            <p:ph type="dt" sz="half" idx="10"/>
          </p:nvPr>
        </p:nvSpPr>
        <p:spPr/>
        <p:txBody>
          <a:bodyPr/>
          <a:lstStyle/>
          <a:p>
            <a:fld id="{BACF4B31-D14B-4ACC-AA25-036C400C4EE0}" type="datetime1">
              <a:rPr lang="fi-FI" noProof="0" smtClean="0"/>
              <a:t>16.11.2018</a:t>
            </a:fld>
            <a:endParaRPr lang="fi-FI" noProof="0" dirty="0"/>
          </a:p>
        </p:txBody>
      </p:sp>
      <p:sp>
        <p:nvSpPr>
          <p:cNvPr id="4" name="Footer Placeholder 3"/>
          <p:cNvSpPr>
            <a:spLocks noGrp="1"/>
          </p:cNvSpPr>
          <p:nvPr>
            <p:ph type="ftr" sz="quarter" idx="11"/>
          </p:nvPr>
        </p:nvSpPr>
        <p:spPr/>
        <p:txBody>
          <a:bodyPr/>
          <a:lstStyle/>
          <a:p>
            <a:endParaRPr lang="fi-FI" noProof="0" dirty="0"/>
          </a:p>
        </p:txBody>
      </p:sp>
      <p:sp>
        <p:nvSpPr>
          <p:cNvPr id="5" name="Slide Number Placeholder 4"/>
          <p:cNvSpPr>
            <a:spLocks noGrp="1"/>
          </p:cNvSpPr>
          <p:nvPr>
            <p:ph type="sldNum" sz="quarter" idx="12"/>
          </p:nvPr>
        </p:nvSpPr>
        <p:spPr/>
        <p:txBody>
          <a:bodyPr/>
          <a:lstStyle/>
          <a:p>
            <a:fld id="{0BC05F23-9948-9C48-82BF-76A5EF201BAB}" type="slidenum">
              <a:rPr lang="fi-FI" noProof="0" smtClean="0"/>
              <a:pPr/>
              <a:t>‹#›</a:t>
            </a:fld>
            <a:endParaRPr lang="fi-FI" noProof="0"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llout 2">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9E75E5-AC85-C14A-8E2C-CC4810FD07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title"/>
          </p:nvPr>
        </p:nvSpPr>
        <p:spPr>
          <a:xfrm>
            <a:off x="2275840" y="2082800"/>
            <a:ext cx="7636584" cy="3146400"/>
          </a:xfrm>
        </p:spPr>
        <p:txBody>
          <a:bodyPr anchor="ctr">
            <a:normAutofit/>
          </a:bodyPr>
          <a:lstStyle>
            <a:lvl1pPr algn="ctr">
              <a:defRPr sz="4000" b="0" i="0" spc="0">
                <a:solidFill>
                  <a:schemeClr val="tx1"/>
                </a:solidFill>
                <a:latin typeface="+mn-lt"/>
                <a:cs typeface="Cambria"/>
              </a:defRPr>
            </a:lvl1pPr>
          </a:lstStyle>
          <a:p>
            <a:r>
              <a:rPr lang="fi-FI" noProof="0"/>
              <a:t>Muokkaa perustyylejä naps.</a:t>
            </a:r>
            <a:endParaRPr lang="fi-FI" noProof="0" dirty="0"/>
          </a:p>
        </p:txBody>
      </p:sp>
      <p:sp>
        <p:nvSpPr>
          <p:cNvPr id="3" name="Date Placeholder 2"/>
          <p:cNvSpPr>
            <a:spLocks noGrp="1"/>
          </p:cNvSpPr>
          <p:nvPr>
            <p:ph type="dt" sz="half" idx="10"/>
          </p:nvPr>
        </p:nvSpPr>
        <p:spPr/>
        <p:txBody>
          <a:bodyPr/>
          <a:lstStyle/>
          <a:p>
            <a:fld id="{6C874B61-EFE7-4E50-830E-CFCA9511E9D3}" type="datetime1">
              <a:rPr lang="fi-FI" noProof="0" smtClean="0"/>
              <a:t>16.11.2018</a:t>
            </a:fld>
            <a:endParaRPr lang="fi-FI" noProof="0" dirty="0"/>
          </a:p>
        </p:txBody>
      </p:sp>
      <p:sp>
        <p:nvSpPr>
          <p:cNvPr id="4" name="Footer Placeholder 3"/>
          <p:cNvSpPr>
            <a:spLocks noGrp="1"/>
          </p:cNvSpPr>
          <p:nvPr>
            <p:ph type="ftr" sz="quarter" idx="11"/>
          </p:nvPr>
        </p:nvSpPr>
        <p:spPr/>
        <p:txBody>
          <a:bodyPr/>
          <a:lstStyle/>
          <a:p>
            <a:endParaRPr lang="fi-FI" noProof="0" dirty="0"/>
          </a:p>
        </p:txBody>
      </p:sp>
      <p:sp>
        <p:nvSpPr>
          <p:cNvPr id="5" name="Slide Number Placeholder 4"/>
          <p:cNvSpPr>
            <a:spLocks noGrp="1"/>
          </p:cNvSpPr>
          <p:nvPr>
            <p:ph type="sldNum" sz="quarter" idx="12"/>
          </p:nvPr>
        </p:nvSpPr>
        <p:spPr/>
        <p:txBody>
          <a:bodyPr/>
          <a:lstStyle/>
          <a:p>
            <a:fld id="{0BC05F23-9948-9C48-82BF-76A5EF201BAB}" type="slidenum">
              <a:rPr lang="fi-FI" noProof="0" smtClean="0"/>
              <a:pPr/>
              <a:t>‹#›</a:t>
            </a:fld>
            <a:endParaRPr lang="fi-FI" noProof="0"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llout 3">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B91250-C41A-0644-800F-5E18FFDD13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p:cNvSpPr>
            <a:spLocks noGrp="1"/>
          </p:cNvSpPr>
          <p:nvPr>
            <p:ph type="title"/>
          </p:nvPr>
        </p:nvSpPr>
        <p:spPr>
          <a:xfrm>
            <a:off x="2275840" y="2082800"/>
            <a:ext cx="7636584" cy="3146400"/>
          </a:xfrm>
        </p:spPr>
        <p:txBody>
          <a:bodyPr anchor="ctr">
            <a:normAutofit/>
          </a:bodyPr>
          <a:lstStyle>
            <a:lvl1pPr algn="ctr">
              <a:defRPr sz="4000" b="0" i="0" spc="0">
                <a:solidFill>
                  <a:schemeClr val="tx1"/>
                </a:solidFill>
                <a:latin typeface="+mn-lt"/>
                <a:cs typeface="Cambria"/>
              </a:defRPr>
            </a:lvl1pPr>
          </a:lstStyle>
          <a:p>
            <a:r>
              <a:rPr lang="fi-FI" noProof="0"/>
              <a:t>Muokkaa perustyylejä naps.</a:t>
            </a:r>
            <a:endParaRPr lang="fi-FI" noProof="0" dirty="0"/>
          </a:p>
        </p:txBody>
      </p:sp>
      <p:sp>
        <p:nvSpPr>
          <p:cNvPr id="3" name="Date Placeholder 2"/>
          <p:cNvSpPr>
            <a:spLocks noGrp="1"/>
          </p:cNvSpPr>
          <p:nvPr>
            <p:ph type="dt" sz="half" idx="10"/>
          </p:nvPr>
        </p:nvSpPr>
        <p:spPr/>
        <p:txBody>
          <a:bodyPr/>
          <a:lstStyle/>
          <a:p>
            <a:fld id="{77E7B0DF-4A7C-4C51-B438-F87EA5792765}" type="datetime1">
              <a:rPr lang="fi-FI" noProof="0" smtClean="0"/>
              <a:t>16.11.2018</a:t>
            </a:fld>
            <a:endParaRPr lang="fi-FI" noProof="0" dirty="0"/>
          </a:p>
        </p:txBody>
      </p:sp>
      <p:sp>
        <p:nvSpPr>
          <p:cNvPr id="4" name="Footer Placeholder 3"/>
          <p:cNvSpPr>
            <a:spLocks noGrp="1"/>
          </p:cNvSpPr>
          <p:nvPr>
            <p:ph type="ftr" sz="quarter" idx="11"/>
          </p:nvPr>
        </p:nvSpPr>
        <p:spPr/>
        <p:txBody>
          <a:bodyPr/>
          <a:lstStyle/>
          <a:p>
            <a:endParaRPr lang="fi-FI" noProof="0" dirty="0"/>
          </a:p>
        </p:txBody>
      </p:sp>
      <p:sp>
        <p:nvSpPr>
          <p:cNvPr id="5" name="Slide Number Placeholder 4"/>
          <p:cNvSpPr>
            <a:spLocks noGrp="1"/>
          </p:cNvSpPr>
          <p:nvPr>
            <p:ph type="sldNum" sz="quarter" idx="12"/>
          </p:nvPr>
        </p:nvSpPr>
        <p:spPr/>
        <p:txBody>
          <a:bodyPr/>
          <a:lstStyle/>
          <a:p>
            <a:fld id="{0BC05F23-9948-9C48-82BF-76A5EF201BAB}" type="slidenum">
              <a:rPr lang="fi-FI" noProof="0" smtClean="0"/>
              <a:pPr/>
              <a:t>‹#›</a:t>
            </a:fld>
            <a:endParaRPr lang="fi-FI" noProof="0" dirty="0"/>
          </a:p>
        </p:txBody>
      </p:sp>
    </p:spTree>
    <p:extLst>
      <p:ext uri="{BB962C8B-B14F-4D97-AF65-F5344CB8AC3E}">
        <p14:creationId xmlns:p14="http://schemas.microsoft.com/office/powerpoint/2010/main" val="4252834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llout 4">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F39E4E-B5C9-5645-ADCE-0A16E36EBD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p:cNvSpPr>
            <a:spLocks noGrp="1"/>
          </p:cNvSpPr>
          <p:nvPr>
            <p:ph type="title"/>
          </p:nvPr>
        </p:nvSpPr>
        <p:spPr>
          <a:xfrm>
            <a:off x="2275840" y="2082800"/>
            <a:ext cx="7636584" cy="3146400"/>
          </a:xfrm>
        </p:spPr>
        <p:txBody>
          <a:bodyPr anchor="ctr">
            <a:normAutofit/>
          </a:bodyPr>
          <a:lstStyle>
            <a:lvl1pPr algn="ctr">
              <a:defRPr sz="4000" b="0" i="0" spc="0">
                <a:solidFill>
                  <a:schemeClr val="tx1"/>
                </a:solidFill>
                <a:latin typeface="+mn-lt"/>
                <a:cs typeface="Cambria"/>
              </a:defRPr>
            </a:lvl1pPr>
          </a:lstStyle>
          <a:p>
            <a:r>
              <a:rPr lang="fi-FI" noProof="0"/>
              <a:t>Muokkaa perustyylejä naps.</a:t>
            </a:r>
            <a:endParaRPr lang="fi-FI" noProof="0" dirty="0"/>
          </a:p>
        </p:txBody>
      </p:sp>
      <p:sp>
        <p:nvSpPr>
          <p:cNvPr id="3" name="Date Placeholder 2"/>
          <p:cNvSpPr>
            <a:spLocks noGrp="1"/>
          </p:cNvSpPr>
          <p:nvPr>
            <p:ph type="dt" sz="half" idx="10"/>
          </p:nvPr>
        </p:nvSpPr>
        <p:spPr/>
        <p:txBody>
          <a:bodyPr/>
          <a:lstStyle/>
          <a:p>
            <a:fld id="{93E725F6-A891-482C-8E69-A0419CC88BD6}" type="datetime1">
              <a:rPr lang="fi-FI" noProof="0" smtClean="0"/>
              <a:t>16.11.2018</a:t>
            </a:fld>
            <a:endParaRPr lang="fi-FI" noProof="0" dirty="0"/>
          </a:p>
        </p:txBody>
      </p:sp>
      <p:sp>
        <p:nvSpPr>
          <p:cNvPr id="4" name="Footer Placeholder 3"/>
          <p:cNvSpPr>
            <a:spLocks noGrp="1"/>
          </p:cNvSpPr>
          <p:nvPr>
            <p:ph type="ftr" sz="quarter" idx="11"/>
          </p:nvPr>
        </p:nvSpPr>
        <p:spPr/>
        <p:txBody>
          <a:bodyPr/>
          <a:lstStyle/>
          <a:p>
            <a:endParaRPr lang="fi-FI" noProof="0" dirty="0"/>
          </a:p>
        </p:txBody>
      </p:sp>
      <p:sp>
        <p:nvSpPr>
          <p:cNvPr id="5" name="Slide Number Placeholder 4"/>
          <p:cNvSpPr>
            <a:spLocks noGrp="1"/>
          </p:cNvSpPr>
          <p:nvPr>
            <p:ph type="sldNum" sz="quarter" idx="12"/>
          </p:nvPr>
        </p:nvSpPr>
        <p:spPr/>
        <p:txBody>
          <a:bodyPr/>
          <a:lstStyle/>
          <a:p>
            <a:fld id="{0BC05F23-9948-9C48-82BF-76A5EF201BAB}" type="slidenum">
              <a:rPr lang="fi-FI" noProof="0" smtClean="0"/>
              <a:pPr/>
              <a:t>‹#›</a:t>
            </a:fld>
            <a:endParaRPr lang="fi-FI" noProof="0" dirty="0"/>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lout 5">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
        <p:nvSpPr>
          <p:cNvPr id="6" name="Title 1"/>
          <p:cNvSpPr>
            <a:spLocks noGrp="1"/>
          </p:cNvSpPr>
          <p:nvPr>
            <p:ph type="title"/>
          </p:nvPr>
        </p:nvSpPr>
        <p:spPr>
          <a:xfrm>
            <a:off x="2275840" y="2082800"/>
            <a:ext cx="7636584" cy="3146400"/>
          </a:xfrm>
        </p:spPr>
        <p:txBody>
          <a:bodyPr anchor="ctr">
            <a:normAutofit/>
          </a:bodyPr>
          <a:lstStyle>
            <a:lvl1pPr algn="ctr">
              <a:defRPr sz="4000" b="0" i="0" spc="0">
                <a:solidFill>
                  <a:schemeClr val="tx1"/>
                </a:solidFill>
                <a:latin typeface="+mn-lt"/>
                <a:cs typeface="Cambria"/>
              </a:defRPr>
            </a:lvl1pPr>
          </a:lstStyle>
          <a:p>
            <a:r>
              <a:rPr lang="fi-FI" noProof="0"/>
              <a:t>Muokkaa perustyylejä naps.</a:t>
            </a:r>
            <a:endParaRPr lang="fi-FI" noProof="0" dirty="0"/>
          </a:p>
        </p:txBody>
      </p:sp>
      <p:sp>
        <p:nvSpPr>
          <p:cNvPr id="4" name="Date Placeholder 3"/>
          <p:cNvSpPr>
            <a:spLocks noGrp="1"/>
          </p:cNvSpPr>
          <p:nvPr>
            <p:ph type="dt" sz="half" idx="10"/>
          </p:nvPr>
        </p:nvSpPr>
        <p:spPr/>
        <p:txBody>
          <a:bodyPr/>
          <a:lstStyle/>
          <a:p>
            <a:fld id="{2C27D6ED-919B-4C1E-A8CF-26D22E1BAF45}" type="datetime1">
              <a:rPr lang="fi-FI" noProof="0" smtClean="0"/>
              <a:t>16.11.2018</a:t>
            </a:fld>
            <a:endParaRPr lang="fi-FI" noProof="0" dirty="0"/>
          </a:p>
        </p:txBody>
      </p:sp>
      <p:sp>
        <p:nvSpPr>
          <p:cNvPr id="5" name="Footer Placeholder 4"/>
          <p:cNvSpPr>
            <a:spLocks noGrp="1"/>
          </p:cNvSpPr>
          <p:nvPr>
            <p:ph type="ftr" sz="quarter" idx="11"/>
          </p:nvPr>
        </p:nvSpPr>
        <p:spPr/>
        <p:txBody>
          <a:bodyPr/>
          <a:lstStyle/>
          <a:p>
            <a:endParaRPr lang="fi-FI" noProof="0" dirty="0"/>
          </a:p>
        </p:txBody>
      </p:sp>
      <p:sp>
        <p:nvSpPr>
          <p:cNvPr id="7" name="Slide Number Placeholder 6"/>
          <p:cNvSpPr>
            <a:spLocks noGrp="1"/>
          </p:cNvSpPr>
          <p:nvPr>
            <p:ph type="sldNum" sz="quarter" idx="12"/>
          </p:nvPr>
        </p:nvSpPr>
        <p:spPr/>
        <p:txBody>
          <a:bodyPr/>
          <a:lstStyle/>
          <a:p>
            <a:fld id="{0BC05F23-9948-9C48-82BF-76A5EF201BAB}" type="slidenum">
              <a:rPr lang="fi-FI" noProof="0" smtClean="0"/>
              <a:pPr/>
              <a:t>‹#›</a:t>
            </a:fld>
            <a:endParaRPr lang="fi-FI" noProof="0" dirty="0"/>
          </a:p>
        </p:txBody>
      </p:sp>
    </p:spTree>
    <p:extLst>
      <p:ext uri="{BB962C8B-B14F-4D97-AF65-F5344CB8AC3E}">
        <p14:creationId xmlns:p14="http://schemas.microsoft.com/office/powerpoint/2010/main" val="2768282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sältö">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FE16D8-D182-024B-8305-4958C8219F6C}"/>
              </a:ext>
            </a:extLst>
          </p:cNvPr>
          <p:cNvPicPr>
            <a:picLocks noChangeAspect="1"/>
          </p:cNvPicPr>
          <p:nvPr userDrawn="1"/>
        </p:nvPicPr>
        <p:blipFill>
          <a:blip r:embed="rId2"/>
          <a:stretch>
            <a:fillRect/>
          </a:stretch>
        </p:blipFill>
        <p:spPr>
          <a:xfrm>
            <a:off x="0" y="0"/>
            <a:ext cx="12204103" cy="6858000"/>
          </a:xfrm>
          <a:prstGeom prst="rect">
            <a:avLst/>
          </a:prstGeom>
        </p:spPr>
      </p:pic>
      <p:sp>
        <p:nvSpPr>
          <p:cNvPr id="2" name="Title 1"/>
          <p:cNvSpPr>
            <a:spLocks noGrp="1"/>
          </p:cNvSpPr>
          <p:nvPr>
            <p:ph type="title"/>
          </p:nvPr>
        </p:nvSpPr>
        <p:spPr/>
        <p:txBody>
          <a:bodyPr>
            <a:normAutofit/>
          </a:bodyPr>
          <a:lstStyle>
            <a:lvl1pPr>
              <a:defRPr sz="3600" b="0" i="0">
                <a:latin typeface="+mn-lt"/>
                <a:cs typeface="Cambria"/>
              </a:defRPr>
            </a:lvl1pPr>
          </a:lstStyle>
          <a:p>
            <a:r>
              <a:rPr lang="fi-FI" noProof="0"/>
              <a:t>Muokkaa perustyylejä naps.</a:t>
            </a:r>
            <a:endParaRPr lang="fi-FI" noProof="0" dirty="0"/>
          </a:p>
        </p:txBody>
      </p:sp>
      <p:sp>
        <p:nvSpPr>
          <p:cNvPr id="3" name="Content Placeholder 2"/>
          <p:cNvSpPr>
            <a:spLocks noGrp="1"/>
          </p:cNvSpPr>
          <p:nvPr>
            <p:ph idx="1"/>
          </p:nvPr>
        </p:nvSpPr>
        <p:spPr/>
        <p:txBody>
          <a:bodyPr/>
          <a:lstStyle>
            <a:lvl1pPr>
              <a:defRPr b="0" i="0">
                <a:latin typeface="+mn-lt"/>
                <a:cs typeface="Cambria"/>
              </a:defRPr>
            </a:lvl1pPr>
            <a:lvl2pPr>
              <a:defRPr b="0" i="0">
                <a:latin typeface="+mn-lt"/>
                <a:cs typeface="Cambria"/>
              </a:defRPr>
            </a:lvl2pPr>
            <a:lvl3pPr>
              <a:defRPr b="0" i="0">
                <a:latin typeface="+mn-lt"/>
                <a:cs typeface="Cambria"/>
              </a:defRPr>
            </a:lvl3pPr>
            <a:lvl4pPr>
              <a:defRPr b="0" i="0">
                <a:latin typeface="+mn-lt"/>
                <a:cs typeface="Cambria"/>
              </a:defRPr>
            </a:lvl4pPr>
            <a:lvl5pPr>
              <a:defRPr b="0" i="0">
                <a:latin typeface="+mn-lt"/>
                <a:cs typeface="Cambr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lvl1pPr>
              <a:defRPr>
                <a:solidFill>
                  <a:srgbClr val="FFFFFF"/>
                </a:solidFill>
              </a:defRPr>
            </a:lvl1pPr>
          </a:lstStyle>
          <a:p>
            <a:fld id="{94EDEBAA-9454-4259-8A6C-0BB9A8934054}" type="datetime1">
              <a:rPr lang="fi-FI" smtClean="0"/>
              <a:t>16.11.2018</a:t>
            </a:fld>
            <a:endParaRPr lang="fi-FI" dirty="0"/>
          </a:p>
        </p:txBody>
      </p:sp>
      <p:sp>
        <p:nvSpPr>
          <p:cNvPr id="6" name="Footer Placeholder 5"/>
          <p:cNvSpPr>
            <a:spLocks noGrp="1"/>
          </p:cNvSpPr>
          <p:nvPr>
            <p:ph type="ftr" sz="quarter" idx="11"/>
          </p:nvPr>
        </p:nvSpPr>
        <p:spPr/>
        <p:txBody>
          <a:bodyPr/>
          <a:lstStyle>
            <a:lvl1pPr>
              <a:defRPr>
                <a:noFill/>
              </a:defRPr>
            </a:lvl1pPr>
          </a:lstStyle>
          <a:p>
            <a:endParaRPr lang="fi-FI" dirty="0"/>
          </a:p>
        </p:txBody>
      </p:sp>
      <p:sp>
        <p:nvSpPr>
          <p:cNvPr id="10" name="Slide Number Placeholder 9"/>
          <p:cNvSpPr>
            <a:spLocks noGrp="1"/>
          </p:cNvSpPr>
          <p:nvPr>
            <p:ph type="sldNum" sz="quarter" idx="12"/>
          </p:nvPr>
        </p:nvSpPr>
        <p:spPr/>
        <p:txBody>
          <a:bodyPr/>
          <a:lstStyle>
            <a:lvl1pPr>
              <a:defRPr>
                <a:solidFill>
                  <a:srgbClr val="FFFFFF"/>
                </a:solidFill>
              </a:defRPr>
            </a:lvl1pPr>
          </a:lstStyle>
          <a:p>
            <a:fld id="{0BC05F23-9948-9C48-82BF-76A5EF201BAB}" type="slidenum">
              <a:rPr lang="fi-FI" smtClean="0"/>
              <a:pPr/>
              <a:t>‹#›</a:t>
            </a:fld>
            <a:endParaRPr lang="fi-FI" dirty="0"/>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05EDC5-2F4C-A14C-94C3-DFDC071498F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3600" b="0" i="0">
                <a:latin typeface="+mn-lt"/>
                <a:cs typeface="Cambria"/>
              </a:defRPr>
            </a:lvl1pPr>
          </a:lstStyle>
          <a:p>
            <a:r>
              <a:rPr lang="fi-FI" noProof="0"/>
              <a:t>Muokkaa perustyylejä naps.</a:t>
            </a:r>
            <a:endParaRPr lang="fi-FI" noProof="0" dirty="0"/>
          </a:p>
        </p:txBody>
      </p:sp>
      <p:sp>
        <p:nvSpPr>
          <p:cNvPr id="3" name="Content Placeholder 2"/>
          <p:cNvSpPr>
            <a:spLocks noGrp="1"/>
          </p:cNvSpPr>
          <p:nvPr>
            <p:ph idx="1"/>
          </p:nvPr>
        </p:nvSpPr>
        <p:spPr/>
        <p:txBody>
          <a:bodyPr/>
          <a:lstStyle>
            <a:lvl1pPr>
              <a:defRPr b="0" i="0">
                <a:latin typeface="+mn-lt"/>
                <a:cs typeface="Cambria"/>
              </a:defRPr>
            </a:lvl1pPr>
            <a:lvl2pPr>
              <a:defRPr b="0" i="0">
                <a:latin typeface="+mn-lt"/>
                <a:cs typeface="Cambria"/>
              </a:defRPr>
            </a:lvl2pPr>
            <a:lvl3pPr>
              <a:defRPr b="0" i="0">
                <a:latin typeface="+mn-lt"/>
                <a:cs typeface="Cambria"/>
              </a:defRPr>
            </a:lvl3pPr>
            <a:lvl4pPr>
              <a:defRPr b="0" i="0">
                <a:latin typeface="+mn-lt"/>
                <a:cs typeface="Cambria"/>
              </a:defRPr>
            </a:lvl4pPr>
            <a:lvl5pPr>
              <a:defRPr b="0" i="0">
                <a:latin typeface="+mn-lt"/>
                <a:cs typeface="Cambr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10" name="Date Placeholder 4"/>
          <p:cNvSpPr>
            <a:spLocks noGrp="1"/>
          </p:cNvSpPr>
          <p:nvPr>
            <p:ph type="dt" sz="half" idx="10"/>
          </p:nvPr>
        </p:nvSpPr>
        <p:spPr>
          <a:xfrm>
            <a:off x="8688388" y="6381750"/>
            <a:ext cx="2665413" cy="287338"/>
          </a:xfrm>
        </p:spPr>
        <p:txBody>
          <a:bodyPr/>
          <a:lstStyle>
            <a:lvl1pPr>
              <a:defRPr>
                <a:solidFill>
                  <a:srgbClr val="FFFFFF"/>
                </a:solidFill>
              </a:defRPr>
            </a:lvl1pPr>
          </a:lstStyle>
          <a:p>
            <a:fld id="{7C7D81FF-9ED0-46FB-97CB-7B8F43D4EA02}" type="datetime1">
              <a:rPr lang="fi-FI" smtClean="0"/>
              <a:t>16.11.2018</a:t>
            </a:fld>
            <a:endParaRPr lang="fi-FI" dirty="0"/>
          </a:p>
        </p:txBody>
      </p:sp>
      <p:sp>
        <p:nvSpPr>
          <p:cNvPr id="11" name="Footer Placeholder 5"/>
          <p:cNvSpPr>
            <a:spLocks noGrp="1"/>
          </p:cNvSpPr>
          <p:nvPr>
            <p:ph type="ftr" sz="quarter" idx="11"/>
          </p:nvPr>
        </p:nvSpPr>
        <p:spPr>
          <a:xfrm>
            <a:off x="839788" y="6381749"/>
            <a:ext cx="7848600" cy="287339"/>
          </a:xfrm>
        </p:spPr>
        <p:txBody>
          <a:bodyPr/>
          <a:lstStyle>
            <a:lvl1pPr>
              <a:defRPr>
                <a:noFill/>
              </a:defRPr>
            </a:lvl1pPr>
          </a:lstStyle>
          <a:p>
            <a:endParaRPr lang="fi-FI" dirty="0"/>
          </a:p>
        </p:txBody>
      </p:sp>
      <p:sp>
        <p:nvSpPr>
          <p:cNvPr id="12" name="Slide Number Placeholder 9"/>
          <p:cNvSpPr>
            <a:spLocks noGrp="1"/>
          </p:cNvSpPr>
          <p:nvPr>
            <p:ph type="sldNum" sz="quarter" idx="12"/>
          </p:nvPr>
        </p:nvSpPr>
        <p:spPr>
          <a:xfrm>
            <a:off x="11352213" y="6381750"/>
            <a:ext cx="576262" cy="287338"/>
          </a:xfrm>
        </p:spPr>
        <p:txBody>
          <a:bodyPr/>
          <a:lstStyle>
            <a:lvl1pPr>
              <a:defRPr>
                <a:solidFill>
                  <a:srgbClr val="FFFFFF"/>
                </a:solidFill>
              </a:defRPr>
            </a:lvl1pPr>
          </a:lstStyle>
          <a:p>
            <a:fld id="{0BC05F23-9948-9C48-82BF-76A5EF201BAB}" type="slidenum">
              <a:rPr lang="fi-FI" smtClean="0"/>
              <a:pPr/>
              <a:t>‹#›</a:t>
            </a:fld>
            <a:endParaRPr lang="fi-FI" dirty="0"/>
          </a:p>
        </p:txBody>
      </p:sp>
    </p:spTree>
    <p:extLst>
      <p:ext uri="{BB962C8B-B14F-4D97-AF65-F5344CB8AC3E}">
        <p14:creationId xmlns:p14="http://schemas.microsoft.com/office/powerpoint/2010/main" val="259954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67791" r="1"/>
          <a:stretch/>
        </p:blipFill>
        <p:spPr>
          <a:xfrm>
            <a:off x="1" y="0"/>
            <a:ext cx="3926838" cy="6858000"/>
          </a:xfrm>
          <a:prstGeom prst="rect">
            <a:avLst/>
          </a:prstGeom>
        </p:spPr>
      </p:pic>
      <p:pic>
        <p:nvPicPr>
          <p:cNvPr id="9" name="Picture 8">
            <a:extLst>
              <a:ext uri="{FF2B5EF4-FFF2-40B4-BE49-F238E27FC236}">
                <a16:creationId xmlns:a16="http://schemas.microsoft.com/office/drawing/2014/main" id="{B8A3051F-1C42-5945-A559-6082C2B81E7B}"/>
              </a:ext>
            </a:extLst>
          </p:cNvPr>
          <p:cNvPicPr>
            <a:picLocks noChangeAspect="1"/>
          </p:cNvPicPr>
          <p:nvPr userDrawn="1"/>
        </p:nvPicPr>
        <p:blipFill>
          <a:blip r:embed="rId4"/>
          <a:stretch>
            <a:fillRect/>
          </a:stretch>
        </p:blipFill>
        <p:spPr>
          <a:xfrm>
            <a:off x="327218" y="0"/>
            <a:ext cx="2993004" cy="3894512"/>
          </a:xfrm>
          <a:prstGeom prst="rect">
            <a:avLst/>
          </a:prstGeom>
        </p:spPr>
      </p:pic>
      <p:sp>
        <p:nvSpPr>
          <p:cNvPr id="10" name="TextBox 9"/>
          <p:cNvSpPr txBox="1"/>
          <p:nvPr userDrawn="1"/>
        </p:nvSpPr>
        <p:spPr>
          <a:xfrm>
            <a:off x="1811509" y="-886015"/>
            <a:ext cx="184666" cy="369332"/>
          </a:xfrm>
          <a:prstGeom prst="rect">
            <a:avLst/>
          </a:prstGeom>
          <a:noFill/>
        </p:spPr>
        <p:txBody>
          <a:bodyPr wrap="none" rtlCol="0">
            <a:spAutoFit/>
          </a:bodyPr>
          <a:lstStyle/>
          <a:p>
            <a:endParaRPr lang="en-US" dirty="0"/>
          </a:p>
        </p:txBody>
      </p:sp>
      <p:sp>
        <p:nvSpPr>
          <p:cNvPr id="8" name="Title 1"/>
          <p:cNvSpPr>
            <a:spLocks noGrp="1"/>
          </p:cNvSpPr>
          <p:nvPr>
            <p:ph type="ctrTitle"/>
          </p:nvPr>
        </p:nvSpPr>
        <p:spPr>
          <a:xfrm>
            <a:off x="5087888" y="620713"/>
            <a:ext cx="6264324" cy="3672383"/>
          </a:xfrm>
        </p:spPr>
        <p:txBody>
          <a:bodyPr anchor="b" anchorCtr="0"/>
          <a:lstStyle>
            <a:lvl1pPr>
              <a:defRPr sz="6000">
                <a:solidFill>
                  <a:srgbClr val="FFFFFF"/>
                </a:solidFill>
                <a:effectLst>
                  <a:outerShdw blurRad="317500" algn="ctr" rotWithShape="0">
                    <a:prstClr val="black">
                      <a:alpha val="35000"/>
                    </a:prstClr>
                  </a:outerShdw>
                </a:effectLst>
              </a:defRPr>
            </a:lvl1pPr>
          </a:lstStyle>
          <a:p>
            <a:r>
              <a:rPr lang="fi-FI" noProof="0"/>
              <a:t>Muokkaa perustyylejä naps.</a:t>
            </a:r>
            <a:endParaRPr lang="fi-FI" noProof="0" dirty="0"/>
          </a:p>
        </p:txBody>
      </p:sp>
      <p:sp>
        <p:nvSpPr>
          <p:cNvPr id="12"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outerShdw blurRad="317500" algn="ctr" rotWithShape="0">
                    <a:prstClr val="black">
                      <a:alpha val="35000"/>
                    </a:prstClr>
                  </a:outerShdw>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3600" b="0" i="0">
                <a:latin typeface="+mn-lt"/>
                <a:cs typeface="Cambria"/>
              </a:defRPr>
            </a:lvl1pPr>
          </a:lstStyle>
          <a:p>
            <a:r>
              <a:rPr lang="fi-FI" noProof="0"/>
              <a:t>Muokkaa perustyylejä naps.</a:t>
            </a:r>
            <a:endParaRPr lang="fi-FI" noProof="0" dirty="0"/>
          </a:p>
        </p:txBody>
      </p:sp>
      <p:sp>
        <p:nvSpPr>
          <p:cNvPr id="3" name="Content Placeholder 2"/>
          <p:cNvSpPr>
            <a:spLocks noGrp="1"/>
          </p:cNvSpPr>
          <p:nvPr>
            <p:ph idx="1"/>
          </p:nvPr>
        </p:nvSpPr>
        <p:spPr/>
        <p:txBody>
          <a:bodyPr/>
          <a:lstStyle>
            <a:lvl1pPr>
              <a:defRPr b="0" i="0">
                <a:latin typeface="+mn-lt"/>
                <a:cs typeface="Cambria"/>
              </a:defRPr>
            </a:lvl1pPr>
            <a:lvl2pPr>
              <a:defRPr b="0" i="0">
                <a:latin typeface="+mn-lt"/>
                <a:cs typeface="Cambria"/>
              </a:defRPr>
            </a:lvl2pPr>
            <a:lvl3pPr>
              <a:defRPr b="0" i="0">
                <a:latin typeface="+mn-lt"/>
                <a:cs typeface="Cambria"/>
              </a:defRPr>
            </a:lvl3pPr>
            <a:lvl4pPr>
              <a:defRPr b="0" i="0">
                <a:latin typeface="+mn-lt"/>
                <a:cs typeface="Cambria"/>
              </a:defRPr>
            </a:lvl4pPr>
            <a:lvl5pPr>
              <a:defRPr b="0" i="0">
                <a:latin typeface="+mn-lt"/>
                <a:cs typeface="Cambr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10" name="Date Placeholder 4"/>
          <p:cNvSpPr>
            <a:spLocks noGrp="1"/>
          </p:cNvSpPr>
          <p:nvPr>
            <p:ph type="dt" sz="half" idx="10"/>
          </p:nvPr>
        </p:nvSpPr>
        <p:spPr>
          <a:xfrm>
            <a:off x="8688388" y="6381750"/>
            <a:ext cx="2665413" cy="287338"/>
          </a:xfrm>
        </p:spPr>
        <p:txBody>
          <a:bodyPr/>
          <a:lstStyle>
            <a:lvl1pPr>
              <a:defRPr>
                <a:solidFill>
                  <a:srgbClr val="FFFFFF"/>
                </a:solidFill>
              </a:defRPr>
            </a:lvl1pPr>
          </a:lstStyle>
          <a:p>
            <a:fld id="{4D18FE13-F76D-44F1-BF96-2FD1B136718E}" type="datetime1">
              <a:rPr lang="fi-FI" smtClean="0"/>
              <a:t>16.11.2018</a:t>
            </a:fld>
            <a:endParaRPr lang="fi-FI" dirty="0"/>
          </a:p>
        </p:txBody>
      </p:sp>
      <p:sp>
        <p:nvSpPr>
          <p:cNvPr id="11" name="Footer Placeholder 5"/>
          <p:cNvSpPr>
            <a:spLocks noGrp="1"/>
          </p:cNvSpPr>
          <p:nvPr>
            <p:ph type="ftr" sz="quarter" idx="11"/>
          </p:nvPr>
        </p:nvSpPr>
        <p:spPr>
          <a:xfrm>
            <a:off x="839788" y="6381749"/>
            <a:ext cx="7848600" cy="287339"/>
          </a:xfrm>
        </p:spPr>
        <p:txBody>
          <a:bodyPr/>
          <a:lstStyle>
            <a:lvl1pPr>
              <a:defRPr>
                <a:noFill/>
              </a:defRPr>
            </a:lvl1pPr>
          </a:lstStyle>
          <a:p>
            <a:endParaRPr lang="fi-FI" dirty="0"/>
          </a:p>
        </p:txBody>
      </p:sp>
      <p:sp>
        <p:nvSpPr>
          <p:cNvPr id="12" name="Slide Number Placeholder 9"/>
          <p:cNvSpPr>
            <a:spLocks noGrp="1"/>
          </p:cNvSpPr>
          <p:nvPr>
            <p:ph type="sldNum" sz="quarter" idx="12"/>
          </p:nvPr>
        </p:nvSpPr>
        <p:spPr>
          <a:xfrm>
            <a:off x="11352213" y="6381750"/>
            <a:ext cx="576262" cy="287338"/>
          </a:xfrm>
        </p:spPr>
        <p:txBody>
          <a:bodyPr/>
          <a:lstStyle>
            <a:lvl1pPr>
              <a:defRPr>
                <a:solidFill>
                  <a:srgbClr val="FFFFFF"/>
                </a:solidFill>
              </a:defRPr>
            </a:lvl1pPr>
          </a:lstStyle>
          <a:p>
            <a:fld id="{0BC05F23-9948-9C48-82BF-76A5EF201BAB}" type="slidenum">
              <a:rPr lang="fi-FI" smtClean="0"/>
              <a:pPr/>
              <a:t>‹#›</a:t>
            </a:fld>
            <a:endParaRPr lang="fi-FI" dirty="0"/>
          </a:p>
        </p:txBody>
      </p:sp>
    </p:spTree>
    <p:extLst>
      <p:ext uri="{BB962C8B-B14F-4D97-AF65-F5344CB8AC3E}">
        <p14:creationId xmlns:p14="http://schemas.microsoft.com/office/powerpoint/2010/main" val="679084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4C4533-D26C-404A-81A8-51580101E60D}"/>
              </a:ext>
            </a:extLst>
          </p:cNvPr>
          <p:cNvPicPr>
            <a:picLocks noChangeAspect="1"/>
          </p:cNvPicPr>
          <p:nvPr userDrawn="1"/>
        </p:nvPicPr>
        <p:blipFill>
          <a:blip r:embed="rId2"/>
          <a:stretch>
            <a:fillRect/>
          </a:stretch>
        </p:blipFill>
        <p:spPr>
          <a:xfrm>
            <a:off x="4930" y="0"/>
            <a:ext cx="12182140" cy="6858000"/>
          </a:xfrm>
          <a:prstGeom prst="rect">
            <a:avLst/>
          </a:prstGeom>
        </p:spPr>
      </p:pic>
      <p:sp>
        <p:nvSpPr>
          <p:cNvPr id="2" name="Title 1"/>
          <p:cNvSpPr>
            <a:spLocks noGrp="1"/>
          </p:cNvSpPr>
          <p:nvPr>
            <p:ph type="title"/>
          </p:nvPr>
        </p:nvSpPr>
        <p:spPr/>
        <p:txBody>
          <a:bodyPr>
            <a:normAutofit/>
          </a:bodyPr>
          <a:lstStyle>
            <a:lvl1pPr>
              <a:defRPr sz="3600" b="0" i="0">
                <a:latin typeface="+mn-lt"/>
                <a:cs typeface="Cambria"/>
              </a:defRPr>
            </a:lvl1pPr>
          </a:lstStyle>
          <a:p>
            <a:r>
              <a:rPr lang="fi-FI" noProof="0"/>
              <a:t>Muokkaa perustyylejä naps.</a:t>
            </a:r>
            <a:endParaRPr lang="fi-FI" noProof="0" dirty="0"/>
          </a:p>
        </p:txBody>
      </p:sp>
      <p:sp>
        <p:nvSpPr>
          <p:cNvPr id="3" name="Content Placeholder 2"/>
          <p:cNvSpPr>
            <a:spLocks noGrp="1"/>
          </p:cNvSpPr>
          <p:nvPr>
            <p:ph idx="1"/>
          </p:nvPr>
        </p:nvSpPr>
        <p:spPr/>
        <p:txBody>
          <a:bodyPr/>
          <a:lstStyle>
            <a:lvl1pPr>
              <a:defRPr b="0" i="0">
                <a:latin typeface="+mn-lt"/>
                <a:cs typeface="Cambria"/>
              </a:defRPr>
            </a:lvl1pPr>
            <a:lvl2pPr>
              <a:defRPr b="0" i="0">
                <a:latin typeface="+mn-lt"/>
                <a:cs typeface="Cambria"/>
              </a:defRPr>
            </a:lvl2pPr>
            <a:lvl3pPr>
              <a:defRPr b="0" i="0">
                <a:latin typeface="+mn-lt"/>
                <a:cs typeface="Cambria"/>
              </a:defRPr>
            </a:lvl3pPr>
            <a:lvl4pPr>
              <a:defRPr b="0" i="0">
                <a:latin typeface="+mn-lt"/>
                <a:cs typeface="Cambria"/>
              </a:defRPr>
            </a:lvl4pPr>
            <a:lvl5pPr>
              <a:defRPr b="0" i="0">
                <a:latin typeface="+mn-lt"/>
                <a:cs typeface="Cambr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10" name="Date Placeholder 4"/>
          <p:cNvSpPr>
            <a:spLocks noGrp="1"/>
          </p:cNvSpPr>
          <p:nvPr>
            <p:ph type="dt" sz="half" idx="10"/>
          </p:nvPr>
        </p:nvSpPr>
        <p:spPr>
          <a:xfrm>
            <a:off x="8688388" y="6381750"/>
            <a:ext cx="2665413" cy="287338"/>
          </a:xfrm>
        </p:spPr>
        <p:txBody>
          <a:bodyPr/>
          <a:lstStyle>
            <a:lvl1pPr>
              <a:defRPr>
                <a:solidFill>
                  <a:srgbClr val="FFFFFF"/>
                </a:solidFill>
              </a:defRPr>
            </a:lvl1pPr>
          </a:lstStyle>
          <a:p>
            <a:fld id="{1E732B6C-19EE-411C-96C5-EFAF8DE881EA}" type="datetime1">
              <a:rPr lang="fi-FI" smtClean="0"/>
              <a:t>16.11.2018</a:t>
            </a:fld>
            <a:endParaRPr lang="fi-FI" dirty="0"/>
          </a:p>
        </p:txBody>
      </p:sp>
      <p:sp>
        <p:nvSpPr>
          <p:cNvPr id="11" name="Footer Placeholder 5"/>
          <p:cNvSpPr>
            <a:spLocks noGrp="1"/>
          </p:cNvSpPr>
          <p:nvPr>
            <p:ph type="ftr" sz="quarter" idx="11"/>
          </p:nvPr>
        </p:nvSpPr>
        <p:spPr>
          <a:xfrm>
            <a:off x="839788" y="6381749"/>
            <a:ext cx="7848600" cy="287339"/>
          </a:xfrm>
        </p:spPr>
        <p:txBody>
          <a:bodyPr/>
          <a:lstStyle>
            <a:lvl1pPr>
              <a:defRPr>
                <a:noFill/>
              </a:defRPr>
            </a:lvl1pPr>
          </a:lstStyle>
          <a:p>
            <a:endParaRPr lang="fi-FI" dirty="0"/>
          </a:p>
        </p:txBody>
      </p:sp>
      <p:sp>
        <p:nvSpPr>
          <p:cNvPr id="12" name="Slide Number Placeholder 9"/>
          <p:cNvSpPr>
            <a:spLocks noGrp="1"/>
          </p:cNvSpPr>
          <p:nvPr>
            <p:ph type="sldNum" sz="quarter" idx="12"/>
          </p:nvPr>
        </p:nvSpPr>
        <p:spPr>
          <a:xfrm>
            <a:off x="11352213" y="6381750"/>
            <a:ext cx="576262" cy="287338"/>
          </a:xfrm>
        </p:spPr>
        <p:txBody>
          <a:bodyPr/>
          <a:lstStyle>
            <a:lvl1pPr>
              <a:defRPr>
                <a:solidFill>
                  <a:srgbClr val="FFFFFF"/>
                </a:solidFill>
              </a:defRPr>
            </a:lvl1pPr>
          </a:lstStyle>
          <a:p>
            <a:fld id="{0BC05F23-9948-9C48-82BF-76A5EF201BAB}" type="slidenum">
              <a:rPr lang="fi-FI" smtClean="0"/>
              <a:pPr/>
              <a:t>‹#›</a:t>
            </a:fld>
            <a:endParaRPr lang="fi-FI" dirty="0"/>
          </a:p>
        </p:txBody>
      </p:sp>
    </p:spTree>
    <p:extLst>
      <p:ext uri="{BB962C8B-B14F-4D97-AF65-F5344CB8AC3E}">
        <p14:creationId xmlns:p14="http://schemas.microsoft.com/office/powerpoint/2010/main" val="854838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916113"/>
            <a:ext cx="5185792" cy="424973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168008" y="1916113"/>
            <a:ext cx="5185792" cy="424973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2" name="Title 1"/>
          <p:cNvSpPr>
            <a:spLocks noGrp="1"/>
          </p:cNvSpPr>
          <p:nvPr>
            <p:ph type="title"/>
          </p:nvPr>
        </p:nvSpPr>
        <p:spPr/>
        <p:txBody>
          <a:bodyPr/>
          <a:lstStyle/>
          <a:p>
            <a:r>
              <a:rPr lang="fi-FI"/>
              <a:t>Muokkaa perustyylejä naps.</a:t>
            </a:r>
          </a:p>
        </p:txBody>
      </p:sp>
      <p:sp>
        <p:nvSpPr>
          <p:cNvPr id="10" name="Date Placeholder 4"/>
          <p:cNvSpPr>
            <a:spLocks noGrp="1"/>
          </p:cNvSpPr>
          <p:nvPr>
            <p:ph type="dt" sz="half" idx="10"/>
          </p:nvPr>
        </p:nvSpPr>
        <p:spPr>
          <a:xfrm>
            <a:off x="8688388" y="6381750"/>
            <a:ext cx="2665413" cy="287338"/>
          </a:xfrm>
        </p:spPr>
        <p:txBody>
          <a:bodyPr/>
          <a:lstStyle>
            <a:lvl1pPr>
              <a:defRPr>
                <a:solidFill>
                  <a:srgbClr val="FFFFFF"/>
                </a:solidFill>
              </a:defRPr>
            </a:lvl1pPr>
          </a:lstStyle>
          <a:p>
            <a:fld id="{6128DFDB-8A4C-4088-ACA4-407A2FBCBC1C}" type="datetime1">
              <a:rPr lang="fi-FI" smtClean="0"/>
              <a:t>16.11.2018</a:t>
            </a:fld>
            <a:endParaRPr lang="fi-FI" dirty="0"/>
          </a:p>
        </p:txBody>
      </p:sp>
      <p:sp>
        <p:nvSpPr>
          <p:cNvPr id="12" name="Footer Placeholder 5"/>
          <p:cNvSpPr>
            <a:spLocks noGrp="1"/>
          </p:cNvSpPr>
          <p:nvPr>
            <p:ph type="ftr" sz="quarter" idx="11"/>
          </p:nvPr>
        </p:nvSpPr>
        <p:spPr>
          <a:xfrm>
            <a:off x="839788" y="6381749"/>
            <a:ext cx="7848600" cy="287339"/>
          </a:xfrm>
        </p:spPr>
        <p:txBody>
          <a:bodyPr/>
          <a:lstStyle>
            <a:lvl1pPr>
              <a:defRPr>
                <a:noFill/>
              </a:defRPr>
            </a:lvl1pPr>
          </a:lstStyle>
          <a:p>
            <a:endParaRPr lang="fi-FI" dirty="0"/>
          </a:p>
        </p:txBody>
      </p:sp>
      <p:sp>
        <p:nvSpPr>
          <p:cNvPr id="14" name="Slide Number Placeholder 9"/>
          <p:cNvSpPr>
            <a:spLocks noGrp="1"/>
          </p:cNvSpPr>
          <p:nvPr>
            <p:ph type="sldNum" sz="quarter" idx="12"/>
          </p:nvPr>
        </p:nvSpPr>
        <p:spPr>
          <a:xfrm>
            <a:off x="11352213" y="6381750"/>
            <a:ext cx="576262" cy="287338"/>
          </a:xfrm>
        </p:spPr>
        <p:txBody>
          <a:bodyPr/>
          <a:lstStyle>
            <a:lvl1pPr>
              <a:defRPr>
                <a:solidFill>
                  <a:srgbClr val="FFFFFF"/>
                </a:solidFill>
              </a:defRPr>
            </a:lvl1pPr>
          </a:lstStyle>
          <a:p>
            <a:fld id="{0BC05F23-9948-9C48-82BF-76A5EF201BAB}" type="slidenum">
              <a:rPr lang="fi-FI" smtClean="0"/>
              <a:pPr/>
              <a:t>‹#›</a:t>
            </a:fld>
            <a:endParaRPr lang="fi-FI" dirty="0"/>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s 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 Placeholder 2"/>
          <p:cNvSpPr>
            <a:spLocks noGrp="1"/>
          </p:cNvSpPr>
          <p:nvPr>
            <p:ph type="body" idx="14"/>
          </p:nvPr>
        </p:nvSpPr>
        <p:spPr>
          <a:xfrm>
            <a:off x="831850" y="1196752"/>
            <a:ext cx="5192142" cy="1656184"/>
          </a:xfrm>
          <a:noFill/>
        </p:spPr>
        <p:txBody>
          <a:bodyPr lIns="0" tIns="0" rIns="0" bIns="0" anchor="t">
            <a:normAutofit/>
          </a:bodyPr>
          <a:lstStyle>
            <a:lvl1pPr marL="0" indent="0" algn="l">
              <a:buNone/>
              <a:defRPr sz="1800" spc="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13" name="Text Placeholder 2"/>
          <p:cNvSpPr>
            <a:spLocks noGrp="1"/>
          </p:cNvSpPr>
          <p:nvPr>
            <p:ph type="body" idx="15"/>
          </p:nvPr>
        </p:nvSpPr>
        <p:spPr>
          <a:xfrm>
            <a:off x="6168008" y="1196752"/>
            <a:ext cx="5185792" cy="1656184"/>
          </a:xfrm>
          <a:noFill/>
        </p:spPr>
        <p:txBody>
          <a:bodyPr lIns="0" tIns="0" rIns="0" bIns="0" anchor="t">
            <a:normAutofit/>
          </a:bodyPr>
          <a:lstStyle>
            <a:lvl1pPr marL="0" indent="0" algn="l">
              <a:buNone/>
              <a:defRPr sz="1800" spc="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16" name="Text Placeholder 2"/>
          <p:cNvSpPr>
            <a:spLocks noGrp="1"/>
          </p:cNvSpPr>
          <p:nvPr>
            <p:ph type="body" idx="16"/>
          </p:nvPr>
        </p:nvSpPr>
        <p:spPr>
          <a:xfrm>
            <a:off x="838200" y="620714"/>
            <a:ext cx="5185792" cy="504030"/>
          </a:xfrm>
          <a:noFill/>
        </p:spPr>
        <p:txBody>
          <a:bodyPr anchor="t">
            <a:normAutofit/>
          </a:bodyPr>
          <a:lstStyle>
            <a:lvl1pPr marL="0" indent="0" algn="l">
              <a:spcBef>
                <a:spcPts val="0"/>
              </a:spcBef>
              <a:buNone/>
              <a:defRPr sz="3600" spc="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17" name="Text Placeholder 2"/>
          <p:cNvSpPr>
            <a:spLocks noGrp="1"/>
          </p:cNvSpPr>
          <p:nvPr>
            <p:ph type="body" idx="17"/>
          </p:nvPr>
        </p:nvSpPr>
        <p:spPr>
          <a:xfrm>
            <a:off x="6168008" y="620712"/>
            <a:ext cx="5185792" cy="504031"/>
          </a:xfrm>
          <a:noFill/>
        </p:spPr>
        <p:txBody>
          <a:bodyPr anchor="t">
            <a:normAutofit/>
          </a:bodyPr>
          <a:lstStyle>
            <a:lvl1pPr marL="0" indent="0" algn="l">
              <a:spcBef>
                <a:spcPts val="0"/>
              </a:spcBef>
              <a:buNone/>
              <a:defRPr sz="3600" spc="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15" name="Content Placeholder 2"/>
          <p:cNvSpPr>
            <a:spLocks noGrp="1"/>
          </p:cNvSpPr>
          <p:nvPr>
            <p:ph sz="half" idx="1"/>
          </p:nvPr>
        </p:nvSpPr>
        <p:spPr>
          <a:xfrm>
            <a:off x="838200" y="2996952"/>
            <a:ext cx="5185792" cy="316889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9" name="Content Placeholder 3"/>
          <p:cNvSpPr>
            <a:spLocks noGrp="1"/>
          </p:cNvSpPr>
          <p:nvPr>
            <p:ph sz="half" idx="2"/>
          </p:nvPr>
        </p:nvSpPr>
        <p:spPr>
          <a:xfrm>
            <a:off x="6168008" y="2996952"/>
            <a:ext cx="5185792" cy="316889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20" name="Date Placeholder 4"/>
          <p:cNvSpPr>
            <a:spLocks noGrp="1"/>
          </p:cNvSpPr>
          <p:nvPr>
            <p:ph type="dt" sz="half" idx="10"/>
          </p:nvPr>
        </p:nvSpPr>
        <p:spPr>
          <a:xfrm>
            <a:off x="8688388" y="6381750"/>
            <a:ext cx="2665413" cy="287338"/>
          </a:xfrm>
        </p:spPr>
        <p:txBody>
          <a:bodyPr/>
          <a:lstStyle>
            <a:lvl1pPr>
              <a:defRPr>
                <a:solidFill>
                  <a:srgbClr val="FFFFFF"/>
                </a:solidFill>
              </a:defRPr>
            </a:lvl1pPr>
          </a:lstStyle>
          <a:p>
            <a:fld id="{001997E4-F7C4-43D0-96EB-02B1F2BD618C}" type="datetime1">
              <a:rPr lang="fi-FI" smtClean="0"/>
              <a:t>16.11.2018</a:t>
            </a:fld>
            <a:endParaRPr lang="fi-FI" dirty="0"/>
          </a:p>
        </p:txBody>
      </p:sp>
      <p:sp>
        <p:nvSpPr>
          <p:cNvPr id="21" name="Footer Placeholder 5"/>
          <p:cNvSpPr>
            <a:spLocks noGrp="1"/>
          </p:cNvSpPr>
          <p:nvPr>
            <p:ph type="ftr" sz="quarter" idx="11"/>
          </p:nvPr>
        </p:nvSpPr>
        <p:spPr>
          <a:xfrm>
            <a:off x="839788" y="6381749"/>
            <a:ext cx="7848600" cy="287339"/>
          </a:xfrm>
        </p:spPr>
        <p:txBody>
          <a:bodyPr/>
          <a:lstStyle>
            <a:lvl1pPr>
              <a:defRPr>
                <a:noFill/>
              </a:defRPr>
            </a:lvl1pPr>
          </a:lstStyle>
          <a:p>
            <a:endParaRPr lang="fi-FI" dirty="0"/>
          </a:p>
        </p:txBody>
      </p:sp>
      <p:sp>
        <p:nvSpPr>
          <p:cNvPr id="22" name="Slide Number Placeholder 9"/>
          <p:cNvSpPr>
            <a:spLocks noGrp="1"/>
          </p:cNvSpPr>
          <p:nvPr>
            <p:ph type="sldNum" sz="quarter" idx="12"/>
          </p:nvPr>
        </p:nvSpPr>
        <p:spPr>
          <a:xfrm>
            <a:off x="11352213" y="6381750"/>
            <a:ext cx="576262" cy="287338"/>
          </a:xfrm>
        </p:spPr>
        <p:txBody>
          <a:bodyPr/>
          <a:lstStyle>
            <a:lvl1pPr>
              <a:defRPr>
                <a:solidFill>
                  <a:srgbClr val="FFFFFF"/>
                </a:solidFill>
              </a:defRPr>
            </a:lvl1pPr>
          </a:lstStyle>
          <a:p>
            <a:fld id="{0BC05F23-9948-9C48-82BF-76A5EF201BAB}" type="slidenum">
              <a:rPr lang="fi-FI" smtClean="0"/>
              <a:pPr/>
              <a:t>‹#›</a:t>
            </a:fld>
            <a:endParaRPr lang="fi-FI" dirty="0"/>
          </a:p>
        </p:txBody>
      </p:sp>
    </p:spTree>
    <p:extLst>
      <p:ext uri="{BB962C8B-B14F-4D97-AF65-F5344CB8AC3E}">
        <p14:creationId xmlns:p14="http://schemas.microsoft.com/office/powerpoint/2010/main" val="2869222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Content Placeholder 5"/>
          <p:cNvSpPr>
            <a:spLocks noGrp="1"/>
          </p:cNvSpPr>
          <p:nvPr>
            <p:ph sz="quarter" idx="17" hasCustomPrompt="1"/>
          </p:nvPr>
        </p:nvSpPr>
        <p:spPr>
          <a:xfrm>
            <a:off x="839788" y="1916113"/>
            <a:ext cx="3384004" cy="4254002"/>
          </a:xfrm>
          <a:noFill/>
          <a:ln>
            <a:noFill/>
          </a:ln>
        </p:spPr>
        <p:txBody>
          <a:bodyPr wrap="square" lIns="360000" tIns="360000" rIns="360000" bIns="360000" anchor="t">
            <a:noAutofit/>
          </a:bodyPr>
          <a:lstStyle>
            <a:lvl1pPr marL="0" indent="0" algn="ctr">
              <a:lnSpc>
                <a:spcPct val="100000"/>
              </a:lnSpc>
              <a:spcAft>
                <a:spcPts val="1000"/>
              </a:spcAft>
              <a:buFont typeface="Arial"/>
              <a:buNone/>
              <a:defRPr sz="2400">
                <a:solidFill>
                  <a:schemeClr val="tx1"/>
                </a:solidFill>
                <a:latin typeface="+mn-lt"/>
              </a:defRPr>
            </a:lvl1pPr>
            <a:lvl2pPr marL="432000" indent="0">
              <a:buFont typeface="Arial"/>
              <a:buNone/>
              <a:defRPr/>
            </a:lvl2pPr>
            <a:lvl3pPr marL="828000" indent="0">
              <a:buFont typeface="Arial"/>
              <a:buNone/>
              <a:defRPr/>
            </a:lvl3pPr>
            <a:lvl4pPr marL="1188000" indent="0">
              <a:buFont typeface="Arial"/>
              <a:buNone/>
              <a:defRPr/>
            </a:lvl4pPr>
            <a:lvl5pPr marL="1548000" indent="0">
              <a:buFont typeface="Arial"/>
              <a:buNone/>
              <a:defRPr/>
            </a:lvl5pPr>
          </a:lstStyle>
          <a:p>
            <a:pPr lvl="0"/>
            <a:r>
              <a:rPr lang="en-US" dirty="0"/>
              <a:t>Edit Master text styles</a:t>
            </a:r>
          </a:p>
          <a:p>
            <a:pPr lvl="0"/>
            <a:endParaRPr lang="en-US" dirty="0"/>
          </a:p>
        </p:txBody>
      </p:sp>
      <p:sp>
        <p:nvSpPr>
          <p:cNvPr id="19" name="Content Placeholder 5"/>
          <p:cNvSpPr>
            <a:spLocks noGrp="1"/>
          </p:cNvSpPr>
          <p:nvPr>
            <p:ph sz="quarter" idx="22"/>
          </p:nvPr>
        </p:nvSpPr>
        <p:spPr>
          <a:xfrm>
            <a:off x="4439816" y="1916113"/>
            <a:ext cx="3312368" cy="4249737"/>
          </a:xfrm>
          <a:noFill/>
          <a:ln>
            <a:noFill/>
          </a:ln>
        </p:spPr>
        <p:txBody>
          <a:bodyPr wrap="square" lIns="360000" tIns="360000" rIns="360000" bIns="360000" anchor="t">
            <a:noAutofit/>
          </a:bodyPr>
          <a:lstStyle>
            <a:lvl1pPr marL="0" indent="0" algn="ctr">
              <a:lnSpc>
                <a:spcPct val="100000"/>
              </a:lnSpc>
              <a:spcAft>
                <a:spcPts val="1000"/>
              </a:spcAft>
              <a:buFont typeface="Arial"/>
              <a:buNone/>
              <a:defRPr sz="2400">
                <a:solidFill>
                  <a:schemeClr val="tx1"/>
                </a:solidFill>
                <a:latin typeface="+mn-lt"/>
              </a:defRPr>
            </a:lvl1pPr>
            <a:lvl2pPr marL="432000" indent="0">
              <a:buFont typeface="Arial"/>
              <a:buNone/>
              <a:defRPr/>
            </a:lvl2pPr>
            <a:lvl3pPr marL="828000" indent="0">
              <a:buFont typeface="Arial"/>
              <a:buNone/>
              <a:defRPr/>
            </a:lvl3pPr>
            <a:lvl4pPr marL="1188000" indent="0">
              <a:buFont typeface="Arial"/>
              <a:buNone/>
              <a:defRPr/>
            </a:lvl4pPr>
            <a:lvl5pPr marL="1548000" indent="0">
              <a:buFont typeface="Arial"/>
              <a:buNone/>
              <a:defRPr/>
            </a:lvl5pPr>
          </a:lstStyle>
          <a:p>
            <a:pPr lvl="0"/>
            <a:r>
              <a:rPr lang="fi-FI"/>
              <a:t>Muokkaa tekstin perustyylejä napsauttamalla</a:t>
            </a:r>
          </a:p>
        </p:txBody>
      </p:sp>
      <p:sp>
        <p:nvSpPr>
          <p:cNvPr id="20" name="Content Placeholder 5"/>
          <p:cNvSpPr>
            <a:spLocks noGrp="1"/>
          </p:cNvSpPr>
          <p:nvPr>
            <p:ph sz="quarter" idx="23"/>
          </p:nvPr>
        </p:nvSpPr>
        <p:spPr>
          <a:xfrm>
            <a:off x="7968208" y="1916113"/>
            <a:ext cx="3387180" cy="4249737"/>
          </a:xfrm>
          <a:noFill/>
          <a:ln>
            <a:noFill/>
          </a:ln>
        </p:spPr>
        <p:txBody>
          <a:bodyPr wrap="square" lIns="360000" tIns="360000" rIns="360000" bIns="360000" anchor="t">
            <a:noAutofit/>
          </a:bodyPr>
          <a:lstStyle>
            <a:lvl1pPr marL="0" indent="0" algn="ctr">
              <a:lnSpc>
                <a:spcPct val="100000"/>
              </a:lnSpc>
              <a:spcAft>
                <a:spcPts val="1000"/>
              </a:spcAft>
              <a:buFont typeface="Arial"/>
              <a:buNone/>
              <a:defRPr sz="2400">
                <a:solidFill>
                  <a:schemeClr val="tx1"/>
                </a:solidFill>
                <a:latin typeface="+mn-lt"/>
              </a:defRPr>
            </a:lvl1pPr>
            <a:lvl2pPr marL="432000" indent="0">
              <a:buFont typeface="Arial"/>
              <a:buNone/>
              <a:defRPr/>
            </a:lvl2pPr>
            <a:lvl3pPr marL="828000" indent="0">
              <a:buFont typeface="Arial"/>
              <a:buNone/>
              <a:defRPr/>
            </a:lvl3pPr>
            <a:lvl4pPr marL="1188000" indent="0">
              <a:buFont typeface="Arial"/>
              <a:buNone/>
              <a:defRPr/>
            </a:lvl4pPr>
            <a:lvl5pPr marL="1548000" indent="0">
              <a:buFont typeface="Arial"/>
              <a:buNone/>
              <a:defRPr/>
            </a:lvl5pPr>
          </a:lstStyle>
          <a:p>
            <a:pPr lvl="0"/>
            <a:r>
              <a:rPr lang="fi-FI"/>
              <a:t>Muokkaa tekstin perustyylejä napsauttamalla</a:t>
            </a:r>
          </a:p>
        </p:txBody>
      </p:sp>
      <p:sp>
        <p:nvSpPr>
          <p:cNvPr id="2" name="Title 1"/>
          <p:cNvSpPr>
            <a:spLocks noGrp="1"/>
          </p:cNvSpPr>
          <p:nvPr>
            <p:ph type="title"/>
          </p:nvPr>
        </p:nvSpPr>
        <p:spPr/>
        <p:txBody>
          <a:bodyPr/>
          <a:lstStyle/>
          <a:p>
            <a:r>
              <a:rPr lang="fi-FI"/>
              <a:t>Muokkaa perustyylejä naps.</a:t>
            </a:r>
          </a:p>
        </p:txBody>
      </p:sp>
      <p:sp>
        <p:nvSpPr>
          <p:cNvPr id="12" name="Date Placeholder 4"/>
          <p:cNvSpPr>
            <a:spLocks noGrp="1"/>
          </p:cNvSpPr>
          <p:nvPr>
            <p:ph type="dt" sz="half" idx="10"/>
          </p:nvPr>
        </p:nvSpPr>
        <p:spPr>
          <a:xfrm>
            <a:off x="8688388" y="6381750"/>
            <a:ext cx="2665413" cy="287338"/>
          </a:xfrm>
        </p:spPr>
        <p:txBody>
          <a:bodyPr/>
          <a:lstStyle>
            <a:lvl1pPr>
              <a:defRPr>
                <a:solidFill>
                  <a:srgbClr val="FFFFFF"/>
                </a:solidFill>
              </a:defRPr>
            </a:lvl1pPr>
          </a:lstStyle>
          <a:p>
            <a:fld id="{4DA2DBDB-CC51-460B-8C00-2BAEEA268BF0}" type="datetime1">
              <a:rPr lang="fi-FI" smtClean="0"/>
              <a:t>16.11.2018</a:t>
            </a:fld>
            <a:endParaRPr lang="fi-FI" dirty="0"/>
          </a:p>
        </p:txBody>
      </p:sp>
      <p:sp>
        <p:nvSpPr>
          <p:cNvPr id="13" name="Footer Placeholder 5"/>
          <p:cNvSpPr>
            <a:spLocks noGrp="1"/>
          </p:cNvSpPr>
          <p:nvPr>
            <p:ph type="ftr" sz="quarter" idx="11"/>
          </p:nvPr>
        </p:nvSpPr>
        <p:spPr>
          <a:xfrm>
            <a:off x="839788" y="6381749"/>
            <a:ext cx="7848600" cy="287339"/>
          </a:xfrm>
        </p:spPr>
        <p:txBody>
          <a:bodyPr/>
          <a:lstStyle>
            <a:lvl1pPr>
              <a:defRPr>
                <a:noFill/>
              </a:defRPr>
            </a:lvl1pPr>
          </a:lstStyle>
          <a:p>
            <a:endParaRPr lang="fi-FI" dirty="0"/>
          </a:p>
        </p:txBody>
      </p:sp>
      <p:sp>
        <p:nvSpPr>
          <p:cNvPr id="14" name="Slide Number Placeholder 9"/>
          <p:cNvSpPr>
            <a:spLocks noGrp="1"/>
          </p:cNvSpPr>
          <p:nvPr>
            <p:ph type="sldNum" sz="quarter" idx="12"/>
          </p:nvPr>
        </p:nvSpPr>
        <p:spPr>
          <a:xfrm>
            <a:off x="11352213" y="6381750"/>
            <a:ext cx="576262" cy="287338"/>
          </a:xfrm>
        </p:spPr>
        <p:txBody>
          <a:bodyPr/>
          <a:lstStyle>
            <a:lvl1pPr>
              <a:defRPr>
                <a:solidFill>
                  <a:srgbClr val="FFFFFF"/>
                </a:solidFill>
              </a:defRPr>
            </a:lvl1pPr>
          </a:lstStyle>
          <a:p>
            <a:fld id="{0BC05F23-9948-9C48-82BF-76A5EF201BAB}" type="slidenum">
              <a:rPr lang="fi-FI" smtClean="0"/>
              <a:pPr/>
              <a:t>‹#›</a:t>
            </a:fld>
            <a:endParaRPr lang="fi-FI" dirty="0"/>
          </a:p>
        </p:txBody>
      </p:sp>
    </p:spTree>
    <p:extLst>
      <p:ext uri="{BB962C8B-B14F-4D97-AF65-F5344CB8AC3E}">
        <p14:creationId xmlns:p14="http://schemas.microsoft.com/office/powerpoint/2010/main" val="2074639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s 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Picture Placeholder 2"/>
          <p:cNvSpPr>
            <a:spLocks noGrp="1"/>
          </p:cNvSpPr>
          <p:nvPr>
            <p:ph type="pic" idx="14"/>
          </p:nvPr>
        </p:nvSpPr>
        <p:spPr>
          <a:xfrm>
            <a:off x="1127448" y="2373122"/>
            <a:ext cx="2808312" cy="1500840"/>
          </a:xfrm>
        </p:spPr>
        <p:txBody>
          <a:bodyPr anchor="ctr">
            <a:normAutofit/>
          </a:bodyPr>
          <a:lstStyle>
            <a:lvl1pPr marL="0" indent="0" algn="ctr">
              <a:buNone/>
              <a:defRPr sz="20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Vedä kuva paikkamerkkiin tai lisää napsauttamalla kuvaketta</a:t>
            </a:r>
            <a:endParaRPr lang="en-US" dirty="0"/>
          </a:p>
        </p:txBody>
      </p:sp>
      <p:sp>
        <p:nvSpPr>
          <p:cNvPr id="41" name="Content Placeholder 5"/>
          <p:cNvSpPr>
            <a:spLocks noGrp="1"/>
          </p:cNvSpPr>
          <p:nvPr>
            <p:ph sz="quarter" idx="17"/>
          </p:nvPr>
        </p:nvSpPr>
        <p:spPr>
          <a:xfrm>
            <a:off x="1127448" y="4181826"/>
            <a:ext cx="2808312" cy="1693254"/>
          </a:xfrm>
          <a:noFill/>
          <a:ln>
            <a:noFill/>
          </a:ln>
        </p:spPr>
        <p:txBody>
          <a:bodyPr wrap="square" lIns="0" tIns="0" rIns="0" bIns="0" anchor="t">
            <a:noAutofit/>
          </a:bodyPr>
          <a:lstStyle>
            <a:lvl1pPr marL="0" indent="0" algn="ctr">
              <a:lnSpc>
                <a:spcPct val="100000"/>
              </a:lnSpc>
              <a:spcAft>
                <a:spcPts val="500"/>
              </a:spcAft>
              <a:buFont typeface="Arial"/>
              <a:buNone/>
              <a:defRPr sz="2400">
                <a:latin typeface="+mn-lt"/>
              </a:defRPr>
            </a:lvl1pPr>
            <a:lvl2pPr marL="432000" indent="0">
              <a:buFont typeface="Arial"/>
              <a:buNone/>
              <a:defRPr/>
            </a:lvl2pPr>
            <a:lvl3pPr marL="828000" indent="0">
              <a:buFont typeface="Arial"/>
              <a:buNone/>
              <a:defRPr/>
            </a:lvl3pPr>
            <a:lvl4pPr marL="1188000" indent="0">
              <a:buFont typeface="Arial"/>
              <a:buNone/>
              <a:defRPr/>
            </a:lvl4pPr>
            <a:lvl5pPr marL="1548000" indent="0">
              <a:buFont typeface="Arial"/>
              <a:buNone/>
              <a:defRPr/>
            </a:lvl5pPr>
          </a:lstStyle>
          <a:p>
            <a:pPr lvl="0"/>
            <a:r>
              <a:rPr lang="fi-FI"/>
              <a:t>Muokkaa tekstin perustyylejä napsauttamalla</a:t>
            </a:r>
          </a:p>
        </p:txBody>
      </p:sp>
      <p:sp>
        <p:nvSpPr>
          <p:cNvPr id="50" name="Picture Placeholder 2"/>
          <p:cNvSpPr>
            <a:spLocks noGrp="1"/>
          </p:cNvSpPr>
          <p:nvPr>
            <p:ph type="pic" idx="18"/>
          </p:nvPr>
        </p:nvSpPr>
        <p:spPr>
          <a:xfrm>
            <a:off x="4655840" y="2373122"/>
            <a:ext cx="2880320" cy="1500840"/>
          </a:xfrm>
        </p:spPr>
        <p:txBody>
          <a:bodyPr anchor="ctr">
            <a:normAutofit/>
          </a:bodyPr>
          <a:lstStyle>
            <a:lvl1pPr marL="0" indent="0" algn="ctr">
              <a:buNone/>
              <a:defRPr sz="20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Vedä kuva paikkamerkkiin tai lisää napsauttamalla kuvaketta</a:t>
            </a:r>
            <a:endParaRPr lang="en-US"/>
          </a:p>
        </p:txBody>
      </p:sp>
      <p:sp>
        <p:nvSpPr>
          <p:cNvPr id="51" name="Content Placeholder 5"/>
          <p:cNvSpPr>
            <a:spLocks noGrp="1"/>
          </p:cNvSpPr>
          <p:nvPr>
            <p:ph sz="quarter" idx="19"/>
          </p:nvPr>
        </p:nvSpPr>
        <p:spPr>
          <a:xfrm>
            <a:off x="4655841" y="4181826"/>
            <a:ext cx="2880320" cy="1693254"/>
          </a:xfrm>
          <a:noFill/>
          <a:ln>
            <a:noFill/>
          </a:ln>
        </p:spPr>
        <p:txBody>
          <a:bodyPr wrap="square" lIns="0" tIns="0" rIns="0" bIns="0" anchor="t">
            <a:noAutofit/>
          </a:bodyPr>
          <a:lstStyle>
            <a:lvl1pPr marL="0" indent="0" algn="ctr">
              <a:lnSpc>
                <a:spcPct val="100000"/>
              </a:lnSpc>
              <a:spcAft>
                <a:spcPts val="500"/>
              </a:spcAft>
              <a:buFont typeface="Arial"/>
              <a:buNone/>
              <a:defRPr sz="2400">
                <a:latin typeface="+mn-lt"/>
              </a:defRPr>
            </a:lvl1pPr>
            <a:lvl2pPr marL="432000" indent="0">
              <a:buFont typeface="Arial"/>
              <a:buNone/>
              <a:defRPr/>
            </a:lvl2pPr>
            <a:lvl3pPr marL="828000" indent="0">
              <a:buFont typeface="Arial"/>
              <a:buNone/>
              <a:defRPr/>
            </a:lvl3pPr>
            <a:lvl4pPr marL="1188000" indent="0">
              <a:buFont typeface="Arial"/>
              <a:buNone/>
              <a:defRPr/>
            </a:lvl4pPr>
            <a:lvl5pPr marL="1548000" indent="0">
              <a:buFont typeface="Arial"/>
              <a:buNone/>
              <a:defRPr/>
            </a:lvl5pPr>
          </a:lstStyle>
          <a:p>
            <a:pPr lvl="0"/>
            <a:r>
              <a:rPr lang="fi-FI"/>
              <a:t>Muokkaa tekstin perustyylejä napsauttamalla</a:t>
            </a:r>
          </a:p>
        </p:txBody>
      </p:sp>
      <p:sp>
        <p:nvSpPr>
          <p:cNvPr id="53" name="Picture Placeholder 2"/>
          <p:cNvSpPr>
            <a:spLocks noGrp="1"/>
          </p:cNvSpPr>
          <p:nvPr>
            <p:ph type="pic" idx="20"/>
          </p:nvPr>
        </p:nvSpPr>
        <p:spPr>
          <a:xfrm>
            <a:off x="8256240" y="2373122"/>
            <a:ext cx="2808312" cy="1500840"/>
          </a:xfrm>
        </p:spPr>
        <p:txBody>
          <a:bodyPr anchor="ctr">
            <a:normAutofit/>
          </a:bodyPr>
          <a:lstStyle>
            <a:lvl1pPr marL="0" indent="0" algn="ctr">
              <a:buNone/>
              <a:defRPr sz="20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Vedä kuva paikkamerkkiin tai lisää napsauttamalla kuvaketta</a:t>
            </a:r>
            <a:endParaRPr lang="en-US"/>
          </a:p>
        </p:txBody>
      </p:sp>
      <p:sp>
        <p:nvSpPr>
          <p:cNvPr id="54" name="Content Placeholder 5"/>
          <p:cNvSpPr>
            <a:spLocks noGrp="1"/>
          </p:cNvSpPr>
          <p:nvPr>
            <p:ph sz="quarter" idx="21"/>
          </p:nvPr>
        </p:nvSpPr>
        <p:spPr>
          <a:xfrm>
            <a:off x="8256240" y="4181826"/>
            <a:ext cx="2808312" cy="1693254"/>
          </a:xfrm>
          <a:noFill/>
          <a:ln>
            <a:noFill/>
          </a:ln>
        </p:spPr>
        <p:txBody>
          <a:bodyPr wrap="square" lIns="0" tIns="0" rIns="0" bIns="0" anchor="t">
            <a:noAutofit/>
          </a:bodyPr>
          <a:lstStyle>
            <a:lvl1pPr marL="0" indent="0" algn="ctr">
              <a:lnSpc>
                <a:spcPct val="100000"/>
              </a:lnSpc>
              <a:spcAft>
                <a:spcPts val="500"/>
              </a:spcAft>
              <a:buFont typeface="Arial"/>
              <a:buNone/>
              <a:defRPr sz="2400">
                <a:latin typeface="+mn-lt"/>
              </a:defRPr>
            </a:lvl1pPr>
            <a:lvl2pPr marL="432000" indent="0">
              <a:buFont typeface="Arial"/>
              <a:buNone/>
              <a:defRPr/>
            </a:lvl2pPr>
            <a:lvl3pPr marL="828000" indent="0">
              <a:buFont typeface="Arial"/>
              <a:buNone/>
              <a:defRPr/>
            </a:lvl3pPr>
            <a:lvl4pPr marL="1188000" indent="0">
              <a:buFont typeface="Arial"/>
              <a:buNone/>
              <a:defRPr/>
            </a:lvl4pPr>
            <a:lvl5pPr marL="1548000" indent="0">
              <a:buFont typeface="Arial"/>
              <a:buNone/>
              <a:defRPr/>
            </a:lvl5pPr>
          </a:lstStyle>
          <a:p>
            <a:pPr lvl="0"/>
            <a:r>
              <a:rPr lang="fi-FI"/>
              <a:t>Muokkaa tekstin perustyylejä napsauttamalla</a:t>
            </a:r>
          </a:p>
        </p:txBody>
      </p:sp>
      <p:sp>
        <p:nvSpPr>
          <p:cNvPr id="2" name="Title 1"/>
          <p:cNvSpPr>
            <a:spLocks noGrp="1"/>
          </p:cNvSpPr>
          <p:nvPr>
            <p:ph type="title"/>
          </p:nvPr>
        </p:nvSpPr>
        <p:spPr/>
        <p:txBody>
          <a:bodyPr/>
          <a:lstStyle/>
          <a:p>
            <a:r>
              <a:rPr lang="fi-FI"/>
              <a:t>Muokkaa perustyylejä naps.</a:t>
            </a:r>
          </a:p>
        </p:txBody>
      </p:sp>
      <p:sp>
        <p:nvSpPr>
          <p:cNvPr id="20" name="Date Placeholder 4"/>
          <p:cNvSpPr>
            <a:spLocks noGrp="1"/>
          </p:cNvSpPr>
          <p:nvPr>
            <p:ph type="dt" sz="half" idx="10"/>
          </p:nvPr>
        </p:nvSpPr>
        <p:spPr>
          <a:xfrm>
            <a:off x="8688388" y="6381750"/>
            <a:ext cx="2665413" cy="287338"/>
          </a:xfrm>
        </p:spPr>
        <p:txBody>
          <a:bodyPr/>
          <a:lstStyle>
            <a:lvl1pPr>
              <a:defRPr>
                <a:solidFill>
                  <a:srgbClr val="FFFFFF"/>
                </a:solidFill>
              </a:defRPr>
            </a:lvl1pPr>
          </a:lstStyle>
          <a:p>
            <a:fld id="{1B5AD003-380C-4E59-A6F3-80C8EC18A66F}" type="datetime1">
              <a:rPr lang="fi-FI" smtClean="0"/>
              <a:t>16.11.2018</a:t>
            </a:fld>
            <a:endParaRPr lang="fi-FI" dirty="0"/>
          </a:p>
        </p:txBody>
      </p:sp>
      <p:sp>
        <p:nvSpPr>
          <p:cNvPr id="21" name="Footer Placeholder 5"/>
          <p:cNvSpPr>
            <a:spLocks noGrp="1"/>
          </p:cNvSpPr>
          <p:nvPr>
            <p:ph type="ftr" sz="quarter" idx="11"/>
          </p:nvPr>
        </p:nvSpPr>
        <p:spPr>
          <a:xfrm>
            <a:off x="839788" y="6381749"/>
            <a:ext cx="7848600" cy="287339"/>
          </a:xfrm>
        </p:spPr>
        <p:txBody>
          <a:bodyPr/>
          <a:lstStyle>
            <a:lvl1pPr>
              <a:defRPr>
                <a:noFill/>
              </a:defRPr>
            </a:lvl1pPr>
          </a:lstStyle>
          <a:p>
            <a:endParaRPr lang="fi-FI" dirty="0"/>
          </a:p>
        </p:txBody>
      </p:sp>
      <p:sp>
        <p:nvSpPr>
          <p:cNvPr id="22" name="Slide Number Placeholder 9"/>
          <p:cNvSpPr>
            <a:spLocks noGrp="1"/>
          </p:cNvSpPr>
          <p:nvPr>
            <p:ph type="sldNum" sz="quarter" idx="12"/>
          </p:nvPr>
        </p:nvSpPr>
        <p:spPr>
          <a:xfrm>
            <a:off x="11352213" y="6381750"/>
            <a:ext cx="576262" cy="287338"/>
          </a:xfrm>
        </p:spPr>
        <p:txBody>
          <a:bodyPr/>
          <a:lstStyle>
            <a:lvl1pPr>
              <a:defRPr>
                <a:solidFill>
                  <a:srgbClr val="FFFFFF"/>
                </a:solidFill>
              </a:defRPr>
            </a:lvl1pPr>
          </a:lstStyle>
          <a:p>
            <a:fld id="{0BC05F23-9948-9C48-82BF-76A5EF201BAB}" type="slidenum">
              <a:rPr lang="fi-FI" smtClean="0"/>
              <a:pPr/>
              <a:t>‹#›</a:t>
            </a:fld>
            <a:endParaRPr lang="fi-FI" dirty="0"/>
          </a:p>
        </p:txBody>
      </p:sp>
    </p:spTree>
    <p:extLst>
      <p:ext uri="{BB962C8B-B14F-4D97-AF65-F5344CB8AC3E}">
        <p14:creationId xmlns:p14="http://schemas.microsoft.com/office/powerpoint/2010/main" val="1075177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icture Placeholder 2"/>
          <p:cNvSpPr>
            <a:spLocks noGrp="1"/>
          </p:cNvSpPr>
          <p:nvPr>
            <p:ph type="pic" idx="1"/>
          </p:nvPr>
        </p:nvSpPr>
        <p:spPr>
          <a:xfrm>
            <a:off x="5159896" y="620712"/>
            <a:ext cx="6195492" cy="5256559"/>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Vedä kuva paikkamerkkiin tai lisää napsauttamalla kuvaketta</a:t>
            </a:r>
            <a:endParaRPr lang="en-US"/>
          </a:p>
        </p:txBody>
      </p:sp>
      <p:sp>
        <p:nvSpPr>
          <p:cNvPr id="4" name="Text Placeholder 3"/>
          <p:cNvSpPr>
            <a:spLocks noGrp="1"/>
          </p:cNvSpPr>
          <p:nvPr>
            <p:ph type="body" sz="half" idx="2"/>
          </p:nvPr>
        </p:nvSpPr>
        <p:spPr>
          <a:xfrm>
            <a:off x="839788" y="1916113"/>
            <a:ext cx="3960068" cy="39528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2" name="Title 1"/>
          <p:cNvSpPr>
            <a:spLocks noGrp="1"/>
          </p:cNvSpPr>
          <p:nvPr>
            <p:ph type="title"/>
          </p:nvPr>
        </p:nvSpPr>
        <p:spPr>
          <a:xfrm>
            <a:off x="838199" y="620713"/>
            <a:ext cx="3961657" cy="1079499"/>
          </a:xfrm>
        </p:spPr>
        <p:txBody>
          <a:bodyPr/>
          <a:lstStyle/>
          <a:p>
            <a:r>
              <a:rPr lang="fi-FI"/>
              <a:t>Muokkaa perustyylejä naps.</a:t>
            </a:r>
            <a:endParaRPr lang="fi-FI" dirty="0"/>
          </a:p>
        </p:txBody>
      </p:sp>
      <p:sp>
        <p:nvSpPr>
          <p:cNvPr id="10" name="Date Placeholder 4"/>
          <p:cNvSpPr>
            <a:spLocks noGrp="1"/>
          </p:cNvSpPr>
          <p:nvPr>
            <p:ph type="dt" sz="half" idx="10"/>
          </p:nvPr>
        </p:nvSpPr>
        <p:spPr>
          <a:xfrm>
            <a:off x="8688388" y="6381750"/>
            <a:ext cx="2665413" cy="287338"/>
          </a:xfrm>
        </p:spPr>
        <p:txBody>
          <a:bodyPr/>
          <a:lstStyle>
            <a:lvl1pPr>
              <a:defRPr>
                <a:solidFill>
                  <a:srgbClr val="FFFFFF"/>
                </a:solidFill>
              </a:defRPr>
            </a:lvl1pPr>
          </a:lstStyle>
          <a:p>
            <a:fld id="{8EBCDB67-E16F-429D-A4E7-BCF4D7DFB1C1}" type="datetime1">
              <a:rPr lang="fi-FI" smtClean="0"/>
              <a:t>16.11.2018</a:t>
            </a:fld>
            <a:endParaRPr lang="fi-FI" dirty="0"/>
          </a:p>
        </p:txBody>
      </p:sp>
      <p:sp>
        <p:nvSpPr>
          <p:cNvPr id="13" name="Footer Placeholder 5"/>
          <p:cNvSpPr>
            <a:spLocks noGrp="1"/>
          </p:cNvSpPr>
          <p:nvPr>
            <p:ph type="ftr" sz="quarter" idx="11"/>
          </p:nvPr>
        </p:nvSpPr>
        <p:spPr>
          <a:xfrm>
            <a:off x="839788" y="6381749"/>
            <a:ext cx="7848600" cy="287339"/>
          </a:xfrm>
        </p:spPr>
        <p:txBody>
          <a:bodyPr/>
          <a:lstStyle>
            <a:lvl1pPr>
              <a:defRPr>
                <a:noFill/>
              </a:defRPr>
            </a:lvl1pPr>
          </a:lstStyle>
          <a:p>
            <a:endParaRPr lang="fi-FI" dirty="0"/>
          </a:p>
        </p:txBody>
      </p:sp>
      <p:sp>
        <p:nvSpPr>
          <p:cNvPr id="14" name="Slide Number Placeholder 9"/>
          <p:cNvSpPr>
            <a:spLocks noGrp="1"/>
          </p:cNvSpPr>
          <p:nvPr>
            <p:ph type="sldNum" sz="quarter" idx="12"/>
          </p:nvPr>
        </p:nvSpPr>
        <p:spPr>
          <a:xfrm>
            <a:off x="11352213" y="6381750"/>
            <a:ext cx="576262" cy="287338"/>
          </a:xfrm>
        </p:spPr>
        <p:txBody>
          <a:bodyPr/>
          <a:lstStyle>
            <a:lvl1pPr>
              <a:defRPr>
                <a:solidFill>
                  <a:srgbClr val="FFFFFF"/>
                </a:solidFill>
              </a:defRPr>
            </a:lvl1pPr>
          </a:lstStyle>
          <a:p>
            <a:fld id="{0BC05F23-9948-9C48-82BF-76A5EF201BAB}" type="slidenum">
              <a:rPr lang="fi-FI" smtClean="0"/>
              <a:pPr/>
              <a:t>‹#›</a:t>
            </a:fld>
            <a:endParaRPr lang="fi-FI" dirty="0"/>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839788" y="5445224"/>
            <a:ext cx="10512425" cy="720626"/>
          </a:xfrm>
        </p:spPr>
        <p:txBody>
          <a:bodyPr wrap="none" anchor="ctr" anchorCtr="0">
            <a:normAutofit/>
          </a:bodyPr>
          <a:lstStyle>
            <a:lvl1pPr algn="ctr">
              <a:lnSpc>
                <a:spcPct val="100000"/>
              </a:lnSpc>
              <a:defRPr sz="4000" b="0" i="0" kern="1000" cap="none" spc="0" baseline="0">
                <a:solidFill>
                  <a:srgbClr val="FFFFFF"/>
                </a:solidFill>
                <a:effectLst>
                  <a:outerShdw blurRad="317500" algn="ctr" rotWithShape="0">
                    <a:prstClr val="black">
                      <a:alpha val="35000"/>
                    </a:prstClr>
                  </a:outerShdw>
                </a:effectLst>
                <a:latin typeface="Calibri"/>
                <a:cs typeface="Calibri"/>
              </a:defRPr>
            </a:lvl1pPr>
          </a:lstStyle>
          <a:p>
            <a:r>
              <a:rPr lang="fi-FI"/>
              <a:t>Muokkaa perustyylejä naps.</a:t>
            </a:r>
            <a:endParaRPr lang="en-US" dirty="0"/>
          </a:p>
        </p:txBody>
      </p:sp>
      <p:pic>
        <p:nvPicPr>
          <p:cNvPr id="5" name="Picture 4">
            <a:extLst>
              <a:ext uri="{FF2B5EF4-FFF2-40B4-BE49-F238E27FC236}">
                <a16:creationId xmlns:a16="http://schemas.microsoft.com/office/drawing/2014/main" id="{C4AFDC28-0C41-EE4F-8E9E-CD2597E825AA}"/>
              </a:ext>
            </a:extLst>
          </p:cNvPr>
          <p:cNvPicPr>
            <a:picLocks noChangeAspect="1"/>
          </p:cNvPicPr>
          <p:nvPr userDrawn="1"/>
        </p:nvPicPr>
        <p:blipFill>
          <a:blip r:embed="rId3"/>
          <a:stretch>
            <a:fillRect/>
          </a:stretch>
        </p:blipFill>
        <p:spPr>
          <a:xfrm>
            <a:off x="4119563" y="266661"/>
            <a:ext cx="3952875" cy="5143500"/>
          </a:xfrm>
          <a:prstGeom prst="rect">
            <a:avLst/>
          </a:prstGeom>
        </p:spPr>
      </p:pic>
    </p:spTree>
    <p:extLst>
      <p:ext uri="{BB962C8B-B14F-4D97-AF65-F5344CB8AC3E}">
        <p14:creationId xmlns:p14="http://schemas.microsoft.com/office/powerpoint/2010/main" val="309206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67791" r="1"/>
          <a:stretch/>
        </p:blipFill>
        <p:spPr>
          <a:xfrm>
            <a:off x="1" y="0"/>
            <a:ext cx="3926838" cy="6858000"/>
          </a:xfrm>
          <a:prstGeom prst="rect">
            <a:avLst/>
          </a:prstGeom>
        </p:spPr>
      </p:pic>
      <p:pic>
        <p:nvPicPr>
          <p:cNvPr id="9" name="Picture 8">
            <a:extLst>
              <a:ext uri="{FF2B5EF4-FFF2-40B4-BE49-F238E27FC236}">
                <a16:creationId xmlns:a16="http://schemas.microsoft.com/office/drawing/2014/main" id="{B8A3051F-1C42-5945-A559-6082C2B81E7B}"/>
              </a:ext>
            </a:extLst>
          </p:cNvPr>
          <p:cNvPicPr>
            <a:picLocks noChangeAspect="1"/>
          </p:cNvPicPr>
          <p:nvPr userDrawn="1"/>
        </p:nvPicPr>
        <p:blipFill>
          <a:blip r:embed="rId4"/>
          <a:stretch>
            <a:fillRect/>
          </a:stretch>
        </p:blipFill>
        <p:spPr>
          <a:xfrm>
            <a:off x="327218" y="0"/>
            <a:ext cx="2993004" cy="3894512"/>
          </a:xfrm>
          <a:prstGeom prst="rect">
            <a:avLst/>
          </a:prstGeom>
        </p:spPr>
      </p:pic>
      <p:sp>
        <p:nvSpPr>
          <p:cNvPr id="10" name="TextBox 9"/>
          <p:cNvSpPr txBox="1"/>
          <p:nvPr userDrawn="1"/>
        </p:nvSpPr>
        <p:spPr>
          <a:xfrm>
            <a:off x="1811509" y="-886015"/>
            <a:ext cx="184666" cy="369332"/>
          </a:xfrm>
          <a:prstGeom prst="rect">
            <a:avLst/>
          </a:prstGeom>
          <a:noFill/>
        </p:spPr>
        <p:txBody>
          <a:bodyPr wrap="none" rtlCol="0">
            <a:spAutoFit/>
          </a:bodyPr>
          <a:lstStyle/>
          <a:p>
            <a:endParaRPr lang="en-US" dirty="0"/>
          </a:p>
        </p:txBody>
      </p:sp>
      <p:sp>
        <p:nvSpPr>
          <p:cNvPr id="12" name="Title 1"/>
          <p:cNvSpPr>
            <a:spLocks noGrp="1"/>
          </p:cNvSpPr>
          <p:nvPr>
            <p:ph type="ctrTitle"/>
          </p:nvPr>
        </p:nvSpPr>
        <p:spPr>
          <a:xfrm>
            <a:off x="5087888" y="620713"/>
            <a:ext cx="6264324" cy="3672383"/>
          </a:xfrm>
        </p:spPr>
        <p:txBody>
          <a:bodyPr anchor="b" anchorCtr="0"/>
          <a:lstStyle>
            <a:lvl1pPr>
              <a:defRPr sz="6000">
                <a:solidFill>
                  <a:srgbClr val="FFFFFF"/>
                </a:solidFill>
                <a:effectLst>
                  <a:outerShdw blurRad="317500" algn="ctr" rotWithShape="0">
                    <a:prstClr val="black">
                      <a:alpha val="35000"/>
                    </a:prstClr>
                  </a:outerShdw>
                </a:effectLst>
              </a:defRPr>
            </a:lvl1pPr>
          </a:lstStyle>
          <a:p>
            <a:r>
              <a:rPr lang="fi-FI" noProof="0"/>
              <a:t>Muokkaa perustyylejä naps.</a:t>
            </a:r>
            <a:endParaRPr lang="fi-FI" noProof="0" dirty="0"/>
          </a:p>
        </p:txBody>
      </p:sp>
      <p:sp>
        <p:nvSpPr>
          <p:cNvPr id="14"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outerShdw blurRad="317500" algn="ctr" rotWithShape="0">
                    <a:prstClr val="black">
                      <a:alpha val="35000"/>
                    </a:prstClr>
                  </a:outerShdw>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67791" r="1"/>
          <a:stretch/>
        </p:blipFill>
        <p:spPr>
          <a:xfrm>
            <a:off x="1" y="0"/>
            <a:ext cx="3926838" cy="6858000"/>
          </a:xfrm>
          <a:prstGeom prst="rect">
            <a:avLst/>
          </a:prstGeom>
        </p:spPr>
      </p:pic>
      <p:pic>
        <p:nvPicPr>
          <p:cNvPr id="9" name="Picture 8">
            <a:extLst>
              <a:ext uri="{FF2B5EF4-FFF2-40B4-BE49-F238E27FC236}">
                <a16:creationId xmlns:a16="http://schemas.microsoft.com/office/drawing/2014/main" id="{B8A3051F-1C42-5945-A559-6082C2B81E7B}"/>
              </a:ext>
            </a:extLst>
          </p:cNvPr>
          <p:cNvPicPr>
            <a:picLocks noChangeAspect="1"/>
          </p:cNvPicPr>
          <p:nvPr userDrawn="1"/>
        </p:nvPicPr>
        <p:blipFill>
          <a:blip r:embed="rId4"/>
          <a:stretch>
            <a:fillRect/>
          </a:stretch>
        </p:blipFill>
        <p:spPr>
          <a:xfrm>
            <a:off x="327218" y="0"/>
            <a:ext cx="2993004" cy="3894512"/>
          </a:xfrm>
          <a:prstGeom prst="rect">
            <a:avLst/>
          </a:prstGeom>
        </p:spPr>
      </p:pic>
      <p:sp>
        <p:nvSpPr>
          <p:cNvPr id="10" name="TextBox 9"/>
          <p:cNvSpPr txBox="1"/>
          <p:nvPr userDrawn="1"/>
        </p:nvSpPr>
        <p:spPr>
          <a:xfrm>
            <a:off x="1811509" y="-886015"/>
            <a:ext cx="184666" cy="369332"/>
          </a:xfrm>
          <a:prstGeom prst="rect">
            <a:avLst/>
          </a:prstGeom>
          <a:noFill/>
        </p:spPr>
        <p:txBody>
          <a:bodyPr wrap="none" rtlCol="0">
            <a:spAutoFit/>
          </a:bodyPr>
          <a:lstStyle/>
          <a:p>
            <a:endParaRPr lang="en-US" dirty="0"/>
          </a:p>
        </p:txBody>
      </p:sp>
      <p:sp>
        <p:nvSpPr>
          <p:cNvPr id="8" name="Title 1"/>
          <p:cNvSpPr>
            <a:spLocks noGrp="1"/>
          </p:cNvSpPr>
          <p:nvPr>
            <p:ph type="ctrTitle"/>
          </p:nvPr>
        </p:nvSpPr>
        <p:spPr>
          <a:xfrm>
            <a:off x="5087888" y="620713"/>
            <a:ext cx="6264324" cy="3672383"/>
          </a:xfrm>
        </p:spPr>
        <p:txBody>
          <a:bodyPr anchor="b" anchorCtr="0"/>
          <a:lstStyle>
            <a:lvl1pPr>
              <a:defRPr sz="6000">
                <a:solidFill>
                  <a:srgbClr val="FFFFFF"/>
                </a:solidFill>
                <a:effectLst>
                  <a:outerShdw blurRad="317500" algn="ctr" rotWithShape="0">
                    <a:prstClr val="black">
                      <a:alpha val="35000"/>
                    </a:prstClr>
                  </a:outerShdw>
                </a:effectLst>
              </a:defRPr>
            </a:lvl1pPr>
          </a:lstStyle>
          <a:p>
            <a:r>
              <a:rPr lang="fi-FI" noProof="0"/>
              <a:t>Muokkaa perustyylejä naps.</a:t>
            </a:r>
            <a:endParaRPr lang="fi-FI" noProof="0" dirty="0"/>
          </a:p>
        </p:txBody>
      </p:sp>
      <p:sp>
        <p:nvSpPr>
          <p:cNvPr id="12"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outerShdw blurRad="317500" algn="ctr" rotWithShape="0">
                    <a:prstClr val="black">
                      <a:alpha val="35000"/>
                    </a:prstClr>
                  </a:outerShdw>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
        <p:nvSpPr>
          <p:cNvPr id="14" name="Date Placeholder 2"/>
          <p:cNvSpPr>
            <a:spLocks noGrp="1"/>
          </p:cNvSpPr>
          <p:nvPr>
            <p:ph type="dt" sz="half" idx="10"/>
          </p:nvPr>
        </p:nvSpPr>
        <p:spPr>
          <a:xfrm>
            <a:off x="8688388" y="6381750"/>
            <a:ext cx="2665413" cy="287338"/>
          </a:xfrm>
        </p:spPr>
        <p:txBody>
          <a:bodyPr/>
          <a:lstStyle>
            <a:lvl1pPr>
              <a:defRPr>
                <a:solidFill>
                  <a:srgbClr val="FFFFFF"/>
                </a:solidFill>
              </a:defRPr>
            </a:lvl1pPr>
          </a:lstStyle>
          <a:p>
            <a:fld id="{5124867E-612E-4FB7-BC8F-4EBCF642D3B0}" type="datetime1">
              <a:rPr lang="fi-FI" smtClean="0"/>
              <a:t>16.11.2018</a:t>
            </a:fld>
            <a:endParaRPr lang="fi-FI" dirty="0"/>
          </a:p>
        </p:txBody>
      </p:sp>
      <p:sp>
        <p:nvSpPr>
          <p:cNvPr id="15" name="Footer Placeholder 4"/>
          <p:cNvSpPr>
            <a:spLocks noGrp="1"/>
          </p:cNvSpPr>
          <p:nvPr>
            <p:ph type="ftr" sz="quarter" idx="11"/>
          </p:nvPr>
        </p:nvSpPr>
        <p:spPr>
          <a:xfrm>
            <a:off x="839788" y="6381749"/>
            <a:ext cx="7848600" cy="287339"/>
          </a:xfrm>
        </p:spPr>
        <p:txBody>
          <a:bodyPr/>
          <a:lstStyle>
            <a:lvl1pPr>
              <a:defRPr>
                <a:solidFill>
                  <a:srgbClr val="FFFFFF"/>
                </a:solidFill>
              </a:defRPr>
            </a:lvl1pPr>
          </a:lstStyle>
          <a:p>
            <a:endParaRPr lang="fi-FI" dirty="0"/>
          </a:p>
        </p:txBody>
      </p:sp>
      <p:sp>
        <p:nvSpPr>
          <p:cNvPr id="16" name="Slide Number Placeholder 8"/>
          <p:cNvSpPr>
            <a:spLocks noGrp="1"/>
          </p:cNvSpPr>
          <p:nvPr>
            <p:ph type="sldNum" sz="quarter" idx="12"/>
          </p:nvPr>
        </p:nvSpPr>
        <p:spPr>
          <a:xfrm>
            <a:off x="11352213" y="6381750"/>
            <a:ext cx="576262" cy="287338"/>
          </a:xfrm>
        </p:spPr>
        <p:txBody>
          <a:bodyPr/>
          <a:lstStyle>
            <a:lvl1pPr>
              <a:defRPr>
                <a:solidFill>
                  <a:srgbClr val="FFFFFF"/>
                </a:solidFill>
              </a:defRPr>
            </a:lvl1pPr>
          </a:lstStyle>
          <a:p>
            <a:fld id="{0BC05F23-9948-9C48-82BF-76A5EF201BAB}" type="slidenum">
              <a:rPr lang="fi-FI" smtClean="0"/>
              <a:pPr/>
              <a:t>‹#›</a:t>
            </a:fld>
            <a:endParaRPr lang="fi-FI"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67791" r="1"/>
          <a:stretch/>
        </p:blipFill>
        <p:spPr>
          <a:xfrm>
            <a:off x="1" y="0"/>
            <a:ext cx="3926838" cy="6858000"/>
          </a:xfrm>
          <a:prstGeom prst="rect">
            <a:avLst/>
          </a:prstGeom>
        </p:spPr>
      </p:pic>
      <p:pic>
        <p:nvPicPr>
          <p:cNvPr id="9" name="Picture 8">
            <a:extLst>
              <a:ext uri="{FF2B5EF4-FFF2-40B4-BE49-F238E27FC236}">
                <a16:creationId xmlns:a16="http://schemas.microsoft.com/office/drawing/2014/main" id="{B8A3051F-1C42-5945-A559-6082C2B81E7B}"/>
              </a:ext>
            </a:extLst>
          </p:cNvPr>
          <p:cNvPicPr>
            <a:picLocks noChangeAspect="1"/>
          </p:cNvPicPr>
          <p:nvPr userDrawn="1"/>
        </p:nvPicPr>
        <p:blipFill>
          <a:blip r:embed="rId4"/>
          <a:stretch>
            <a:fillRect/>
          </a:stretch>
        </p:blipFill>
        <p:spPr>
          <a:xfrm>
            <a:off x="327218" y="0"/>
            <a:ext cx="2993004" cy="3894512"/>
          </a:xfrm>
          <a:prstGeom prst="rect">
            <a:avLst/>
          </a:prstGeom>
        </p:spPr>
      </p:pic>
      <p:sp>
        <p:nvSpPr>
          <p:cNvPr id="10" name="TextBox 9"/>
          <p:cNvSpPr txBox="1"/>
          <p:nvPr userDrawn="1"/>
        </p:nvSpPr>
        <p:spPr>
          <a:xfrm>
            <a:off x="1811509" y="-886015"/>
            <a:ext cx="184666" cy="369332"/>
          </a:xfrm>
          <a:prstGeom prst="rect">
            <a:avLst/>
          </a:prstGeom>
          <a:noFill/>
        </p:spPr>
        <p:txBody>
          <a:bodyPr wrap="none" rtlCol="0">
            <a:spAutoFit/>
          </a:bodyPr>
          <a:lstStyle/>
          <a:p>
            <a:endParaRPr lang="en-US" dirty="0"/>
          </a:p>
        </p:txBody>
      </p:sp>
      <p:sp>
        <p:nvSpPr>
          <p:cNvPr id="8" name="Title 1"/>
          <p:cNvSpPr>
            <a:spLocks noGrp="1"/>
          </p:cNvSpPr>
          <p:nvPr>
            <p:ph type="ctrTitle"/>
          </p:nvPr>
        </p:nvSpPr>
        <p:spPr>
          <a:xfrm>
            <a:off x="5087888" y="620713"/>
            <a:ext cx="6264324" cy="3672383"/>
          </a:xfrm>
        </p:spPr>
        <p:txBody>
          <a:bodyPr anchor="b" anchorCtr="0"/>
          <a:lstStyle>
            <a:lvl1pPr>
              <a:defRPr sz="6000">
                <a:solidFill>
                  <a:srgbClr val="FFFFFF"/>
                </a:solidFill>
                <a:effectLst>
                  <a:outerShdw blurRad="317500" algn="ctr" rotWithShape="0">
                    <a:prstClr val="black">
                      <a:alpha val="35000"/>
                    </a:prstClr>
                  </a:outerShdw>
                </a:effectLst>
              </a:defRPr>
            </a:lvl1pPr>
          </a:lstStyle>
          <a:p>
            <a:r>
              <a:rPr lang="fi-FI" noProof="0"/>
              <a:t>Muokkaa perustyylejä naps.</a:t>
            </a:r>
            <a:endParaRPr lang="fi-FI" noProof="0" dirty="0"/>
          </a:p>
        </p:txBody>
      </p:sp>
      <p:sp>
        <p:nvSpPr>
          <p:cNvPr id="12"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outerShdw blurRad="317500" algn="ctr" rotWithShape="0">
                    <a:prstClr val="black">
                      <a:alpha val="35000"/>
                    </a:prstClr>
                  </a:outerShdw>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67791" r="1"/>
          <a:stretch/>
        </p:blipFill>
        <p:spPr>
          <a:xfrm>
            <a:off x="1" y="0"/>
            <a:ext cx="3926838" cy="6858000"/>
          </a:xfrm>
          <a:prstGeom prst="rect">
            <a:avLst/>
          </a:prstGeom>
        </p:spPr>
      </p:pic>
      <p:pic>
        <p:nvPicPr>
          <p:cNvPr id="9" name="Picture 8">
            <a:extLst>
              <a:ext uri="{FF2B5EF4-FFF2-40B4-BE49-F238E27FC236}">
                <a16:creationId xmlns:a16="http://schemas.microsoft.com/office/drawing/2014/main" id="{B8A3051F-1C42-5945-A559-6082C2B81E7B}"/>
              </a:ext>
            </a:extLst>
          </p:cNvPr>
          <p:cNvPicPr>
            <a:picLocks noChangeAspect="1"/>
          </p:cNvPicPr>
          <p:nvPr userDrawn="1"/>
        </p:nvPicPr>
        <p:blipFill>
          <a:blip r:embed="rId4"/>
          <a:stretch>
            <a:fillRect/>
          </a:stretch>
        </p:blipFill>
        <p:spPr>
          <a:xfrm>
            <a:off x="327218" y="0"/>
            <a:ext cx="2993004" cy="3894512"/>
          </a:xfrm>
          <a:prstGeom prst="rect">
            <a:avLst/>
          </a:prstGeom>
        </p:spPr>
      </p:pic>
      <p:sp>
        <p:nvSpPr>
          <p:cNvPr id="10" name="TextBox 9"/>
          <p:cNvSpPr txBox="1"/>
          <p:nvPr userDrawn="1"/>
        </p:nvSpPr>
        <p:spPr>
          <a:xfrm>
            <a:off x="1811509" y="-886015"/>
            <a:ext cx="184666" cy="369332"/>
          </a:xfrm>
          <a:prstGeom prst="rect">
            <a:avLst/>
          </a:prstGeom>
          <a:noFill/>
        </p:spPr>
        <p:txBody>
          <a:bodyPr wrap="none" rtlCol="0">
            <a:spAutoFit/>
          </a:bodyPr>
          <a:lstStyle/>
          <a:p>
            <a:endParaRPr lang="en-US" dirty="0"/>
          </a:p>
        </p:txBody>
      </p:sp>
      <p:sp>
        <p:nvSpPr>
          <p:cNvPr id="8" name="Title 1"/>
          <p:cNvSpPr>
            <a:spLocks noGrp="1"/>
          </p:cNvSpPr>
          <p:nvPr>
            <p:ph type="ctrTitle"/>
          </p:nvPr>
        </p:nvSpPr>
        <p:spPr>
          <a:xfrm>
            <a:off x="5087888" y="620713"/>
            <a:ext cx="6264324" cy="3672383"/>
          </a:xfrm>
        </p:spPr>
        <p:txBody>
          <a:bodyPr anchor="b" anchorCtr="0"/>
          <a:lstStyle>
            <a:lvl1pPr>
              <a:defRPr sz="6000">
                <a:solidFill>
                  <a:srgbClr val="FFFFFF"/>
                </a:solidFill>
                <a:effectLst>
                  <a:outerShdw blurRad="317500" algn="ctr" rotWithShape="0">
                    <a:prstClr val="black">
                      <a:alpha val="35000"/>
                    </a:prstClr>
                  </a:outerShdw>
                </a:effectLst>
              </a:defRPr>
            </a:lvl1pPr>
          </a:lstStyle>
          <a:p>
            <a:r>
              <a:rPr lang="fi-FI" noProof="0"/>
              <a:t>Muokkaa perustyylejä naps.</a:t>
            </a:r>
            <a:endParaRPr lang="fi-FI" noProof="0" dirty="0"/>
          </a:p>
        </p:txBody>
      </p:sp>
      <p:sp>
        <p:nvSpPr>
          <p:cNvPr id="12"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outerShdw blurRad="317500" algn="ctr" rotWithShape="0">
                    <a:prstClr val="black">
                      <a:alpha val="35000"/>
                    </a:prstClr>
                  </a:outerShdw>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794391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67791" r="1"/>
          <a:stretch/>
        </p:blipFill>
        <p:spPr>
          <a:xfrm>
            <a:off x="1" y="0"/>
            <a:ext cx="3926838" cy="6858000"/>
          </a:xfrm>
          <a:prstGeom prst="rect">
            <a:avLst/>
          </a:prstGeom>
        </p:spPr>
      </p:pic>
      <p:pic>
        <p:nvPicPr>
          <p:cNvPr id="9" name="Picture 8">
            <a:extLst>
              <a:ext uri="{FF2B5EF4-FFF2-40B4-BE49-F238E27FC236}">
                <a16:creationId xmlns:a16="http://schemas.microsoft.com/office/drawing/2014/main" id="{B8A3051F-1C42-5945-A559-6082C2B81E7B}"/>
              </a:ext>
            </a:extLst>
          </p:cNvPr>
          <p:cNvPicPr>
            <a:picLocks noChangeAspect="1"/>
          </p:cNvPicPr>
          <p:nvPr userDrawn="1"/>
        </p:nvPicPr>
        <p:blipFill>
          <a:blip r:embed="rId4"/>
          <a:stretch>
            <a:fillRect/>
          </a:stretch>
        </p:blipFill>
        <p:spPr>
          <a:xfrm>
            <a:off x="327218" y="0"/>
            <a:ext cx="2993004" cy="3894512"/>
          </a:xfrm>
          <a:prstGeom prst="rect">
            <a:avLst/>
          </a:prstGeom>
        </p:spPr>
      </p:pic>
      <p:sp>
        <p:nvSpPr>
          <p:cNvPr id="10" name="TextBox 9"/>
          <p:cNvSpPr txBox="1"/>
          <p:nvPr userDrawn="1"/>
        </p:nvSpPr>
        <p:spPr>
          <a:xfrm>
            <a:off x="1811509" y="-886015"/>
            <a:ext cx="184666" cy="369332"/>
          </a:xfrm>
          <a:prstGeom prst="rect">
            <a:avLst/>
          </a:prstGeom>
          <a:noFill/>
        </p:spPr>
        <p:txBody>
          <a:bodyPr wrap="none" rtlCol="0">
            <a:spAutoFit/>
          </a:bodyPr>
          <a:lstStyle/>
          <a:p>
            <a:endParaRPr lang="en-US" dirty="0"/>
          </a:p>
        </p:txBody>
      </p:sp>
      <p:sp>
        <p:nvSpPr>
          <p:cNvPr id="8" name="Title 1"/>
          <p:cNvSpPr>
            <a:spLocks noGrp="1"/>
          </p:cNvSpPr>
          <p:nvPr>
            <p:ph type="ctrTitle"/>
          </p:nvPr>
        </p:nvSpPr>
        <p:spPr>
          <a:xfrm>
            <a:off x="5087888" y="620713"/>
            <a:ext cx="6264324" cy="3672383"/>
          </a:xfrm>
        </p:spPr>
        <p:txBody>
          <a:bodyPr anchor="b" anchorCtr="0"/>
          <a:lstStyle>
            <a:lvl1pPr>
              <a:defRPr sz="6000">
                <a:solidFill>
                  <a:srgbClr val="FFFFFF"/>
                </a:solidFill>
                <a:effectLst>
                  <a:outerShdw blurRad="317500" algn="ctr" rotWithShape="0">
                    <a:prstClr val="black">
                      <a:alpha val="35000"/>
                    </a:prstClr>
                  </a:outerShdw>
                </a:effectLst>
              </a:defRPr>
            </a:lvl1pPr>
          </a:lstStyle>
          <a:p>
            <a:r>
              <a:rPr lang="fi-FI" noProof="0"/>
              <a:t>Muokkaa perustyylejä naps.</a:t>
            </a:r>
            <a:endParaRPr lang="fi-FI" noProof="0" dirty="0"/>
          </a:p>
        </p:txBody>
      </p:sp>
      <p:sp>
        <p:nvSpPr>
          <p:cNvPr id="12"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outerShdw blurRad="317500" algn="ctr" rotWithShape="0">
                    <a:prstClr val="black">
                      <a:alpha val="35000"/>
                    </a:prstClr>
                  </a:outerShdw>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2653429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67791" r="1"/>
          <a:stretch/>
        </p:blipFill>
        <p:spPr>
          <a:xfrm>
            <a:off x="1" y="0"/>
            <a:ext cx="3926838" cy="6858000"/>
          </a:xfrm>
          <a:prstGeom prst="rect">
            <a:avLst/>
          </a:prstGeom>
        </p:spPr>
      </p:pic>
      <p:pic>
        <p:nvPicPr>
          <p:cNvPr id="9" name="Picture 8">
            <a:extLst>
              <a:ext uri="{FF2B5EF4-FFF2-40B4-BE49-F238E27FC236}">
                <a16:creationId xmlns:a16="http://schemas.microsoft.com/office/drawing/2014/main" id="{B8A3051F-1C42-5945-A559-6082C2B81E7B}"/>
              </a:ext>
            </a:extLst>
          </p:cNvPr>
          <p:cNvPicPr>
            <a:picLocks noChangeAspect="1"/>
          </p:cNvPicPr>
          <p:nvPr userDrawn="1"/>
        </p:nvPicPr>
        <p:blipFill>
          <a:blip r:embed="rId4"/>
          <a:stretch>
            <a:fillRect/>
          </a:stretch>
        </p:blipFill>
        <p:spPr>
          <a:xfrm>
            <a:off x="327218" y="0"/>
            <a:ext cx="2993004" cy="3894512"/>
          </a:xfrm>
          <a:prstGeom prst="rect">
            <a:avLst/>
          </a:prstGeom>
        </p:spPr>
      </p:pic>
      <p:sp>
        <p:nvSpPr>
          <p:cNvPr id="10" name="TextBox 9"/>
          <p:cNvSpPr txBox="1"/>
          <p:nvPr userDrawn="1"/>
        </p:nvSpPr>
        <p:spPr>
          <a:xfrm>
            <a:off x="1811509" y="-886015"/>
            <a:ext cx="184666" cy="369332"/>
          </a:xfrm>
          <a:prstGeom prst="rect">
            <a:avLst/>
          </a:prstGeom>
          <a:noFill/>
        </p:spPr>
        <p:txBody>
          <a:bodyPr wrap="none" rtlCol="0">
            <a:spAutoFit/>
          </a:bodyPr>
          <a:lstStyle/>
          <a:p>
            <a:endParaRPr lang="en-US" dirty="0"/>
          </a:p>
        </p:txBody>
      </p:sp>
      <p:sp>
        <p:nvSpPr>
          <p:cNvPr id="8" name="Title 1"/>
          <p:cNvSpPr>
            <a:spLocks noGrp="1"/>
          </p:cNvSpPr>
          <p:nvPr>
            <p:ph type="ctrTitle"/>
          </p:nvPr>
        </p:nvSpPr>
        <p:spPr>
          <a:xfrm>
            <a:off x="5087888" y="620713"/>
            <a:ext cx="6264324" cy="3672383"/>
          </a:xfrm>
        </p:spPr>
        <p:txBody>
          <a:bodyPr anchor="b" anchorCtr="0"/>
          <a:lstStyle>
            <a:lvl1pPr>
              <a:defRPr sz="6000">
                <a:solidFill>
                  <a:srgbClr val="FFFFFF"/>
                </a:solidFill>
                <a:effectLst>
                  <a:outerShdw blurRad="317500" algn="ctr" rotWithShape="0">
                    <a:prstClr val="black">
                      <a:alpha val="35000"/>
                    </a:prstClr>
                  </a:outerShdw>
                </a:effectLst>
              </a:defRPr>
            </a:lvl1pPr>
          </a:lstStyle>
          <a:p>
            <a:r>
              <a:rPr lang="fi-FI" noProof="0"/>
              <a:t>Muokkaa perustyylejä naps.</a:t>
            </a:r>
            <a:endParaRPr lang="fi-FI" noProof="0" dirty="0"/>
          </a:p>
        </p:txBody>
      </p:sp>
      <p:sp>
        <p:nvSpPr>
          <p:cNvPr id="12" name="Subtitle 2"/>
          <p:cNvSpPr>
            <a:spLocks noGrp="1"/>
          </p:cNvSpPr>
          <p:nvPr>
            <p:ph type="subTitle" idx="1"/>
          </p:nvPr>
        </p:nvSpPr>
        <p:spPr>
          <a:xfrm>
            <a:off x="5087938" y="4581128"/>
            <a:ext cx="6264274" cy="1584722"/>
          </a:xfrm>
        </p:spPr>
        <p:txBody>
          <a:bodyPr/>
          <a:lstStyle>
            <a:lvl1pPr marL="0" indent="0" algn="l">
              <a:buNone/>
              <a:defRPr sz="2200">
                <a:solidFill>
                  <a:srgbClr val="FFFFFF"/>
                </a:solidFill>
                <a:effectLst>
                  <a:outerShdw blurRad="317500" algn="ctr" rotWithShape="0">
                    <a:prstClr val="black">
                      <a:alpha val="35000"/>
                    </a:prstClr>
                  </a:outerShdw>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a:t>Muokkaa alaotsikon perustyyliä napsautt.</a:t>
            </a:r>
            <a:endParaRPr lang="fi-FI" noProof="0" dirty="0"/>
          </a:p>
        </p:txBody>
      </p:sp>
    </p:spTree>
    <p:extLst>
      <p:ext uri="{BB962C8B-B14F-4D97-AF65-F5344CB8AC3E}">
        <p14:creationId xmlns:p14="http://schemas.microsoft.com/office/powerpoint/2010/main" val="2940106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620713"/>
            <a:ext cx="10514013" cy="1079499"/>
          </a:xfrm>
          <a:prstGeom prst="rect">
            <a:avLst/>
          </a:prstGeom>
        </p:spPr>
        <p:txBody>
          <a:bodyPr vert="horz" lIns="0" tIns="0" rIns="0" bIns="0" rtlCol="0" anchor="t" anchorCtr="0">
            <a:noAutofit/>
          </a:bodyPr>
          <a:lstStyle/>
          <a:p>
            <a:r>
              <a:rPr lang="fi-FI" noProof="0"/>
              <a:t>Muokkaa perustyylejä naps.</a:t>
            </a:r>
            <a:endParaRPr lang="fi-FI" noProof="0" dirty="0"/>
          </a:p>
        </p:txBody>
      </p:sp>
      <p:sp>
        <p:nvSpPr>
          <p:cNvPr id="3" name="Text Placeholder 2"/>
          <p:cNvSpPr>
            <a:spLocks noGrp="1"/>
          </p:cNvSpPr>
          <p:nvPr>
            <p:ph type="body" idx="1"/>
          </p:nvPr>
        </p:nvSpPr>
        <p:spPr>
          <a:xfrm>
            <a:off x="839788" y="1916113"/>
            <a:ext cx="10512425" cy="4249737"/>
          </a:xfrm>
          <a:prstGeom prst="rect">
            <a:avLst/>
          </a:prstGeom>
        </p:spPr>
        <p:txBody>
          <a:bodyPr vert="horz" lIns="0" tIns="0" rIns="0" bIns="0" rtlCol="0" anchor="t" anchorCtr="0">
            <a:noAutofit/>
          </a:bodyPr>
          <a:lstStyle/>
          <a:p>
            <a:pPr lvl="0"/>
            <a:r>
              <a:rPr lang="fi-FI" noProof="0" dirty="0"/>
              <a:t>Edit Master text styles</a:t>
            </a:r>
          </a:p>
          <a:p>
            <a:pPr lvl="1"/>
            <a:r>
              <a:rPr lang="fi-FI" noProof="0" dirty="0"/>
              <a:t>Second level</a:t>
            </a:r>
          </a:p>
          <a:p>
            <a:pPr lvl="2"/>
            <a:r>
              <a:rPr lang="fi-FI" noProof="0" dirty="0"/>
              <a:t>Third level</a:t>
            </a:r>
          </a:p>
          <a:p>
            <a:pPr lvl="3"/>
            <a:r>
              <a:rPr lang="fi-FI" noProof="0" dirty="0"/>
              <a:t>Fourth level</a:t>
            </a:r>
          </a:p>
          <a:p>
            <a:pPr lvl="4"/>
            <a:r>
              <a:rPr lang="fi-FI" noProof="0" dirty="0"/>
              <a:t>Fifth level</a:t>
            </a:r>
          </a:p>
        </p:txBody>
      </p:sp>
      <p:sp>
        <p:nvSpPr>
          <p:cNvPr id="7" name="Date Placeholder 3"/>
          <p:cNvSpPr>
            <a:spLocks noGrp="1"/>
          </p:cNvSpPr>
          <p:nvPr>
            <p:ph type="dt" sz="half" idx="2"/>
          </p:nvPr>
        </p:nvSpPr>
        <p:spPr>
          <a:xfrm>
            <a:off x="8688388" y="6381750"/>
            <a:ext cx="2665413" cy="287338"/>
          </a:xfrm>
          <a:prstGeom prst="rect">
            <a:avLst/>
          </a:prstGeom>
        </p:spPr>
        <p:txBody>
          <a:bodyPr vert="horz" lIns="0" tIns="0" rIns="0" bIns="0" rtlCol="0" anchor="ctr" anchorCtr="0">
            <a:noAutofit/>
          </a:bodyPr>
          <a:lstStyle>
            <a:lvl1pPr algn="r">
              <a:defRPr sz="1100" b="0" i="0" spc="80">
                <a:solidFill>
                  <a:schemeClr val="tx1"/>
                </a:solidFill>
                <a:latin typeface="+mn-lt"/>
                <a:ea typeface="Arial" charset="0"/>
                <a:cs typeface="Cambria"/>
              </a:defRPr>
            </a:lvl1pPr>
          </a:lstStyle>
          <a:p>
            <a:fld id="{F4F6575A-93C0-4944-8F1E-72134AD06950}" type="datetime1">
              <a:rPr lang="fi-FI" noProof="0" smtClean="0"/>
              <a:t>16.11.2018</a:t>
            </a:fld>
            <a:endParaRPr lang="fi-FI" noProof="0" dirty="0"/>
          </a:p>
        </p:txBody>
      </p:sp>
      <p:sp>
        <p:nvSpPr>
          <p:cNvPr id="9" name="Slide Number Placeholder 5"/>
          <p:cNvSpPr>
            <a:spLocks noGrp="1"/>
          </p:cNvSpPr>
          <p:nvPr>
            <p:ph type="sldNum" sz="quarter" idx="4"/>
          </p:nvPr>
        </p:nvSpPr>
        <p:spPr>
          <a:xfrm>
            <a:off x="11352213" y="6381750"/>
            <a:ext cx="576262" cy="287338"/>
          </a:xfrm>
          <a:prstGeom prst="rect">
            <a:avLst/>
          </a:prstGeom>
        </p:spPr>
        <p:txBody>
          <a:bodyPr vert="horz" lIns="0" tIns="0" rIns="0" bIns="0" rtlCol="0" anchor="ctr" anchorCtr="0">
            <a:noAutofit/>
          </a:bodyPr>
          <a:lstStyle>
            <a:lvl1pPr algn="r">
              <a:defRPr sz="1100" b="0" i="0" spc="80">
                <a:solidFill>
                  <a:schemeClr val="tx1"/>
                </a:solidFill>
                <a:latin typeface="+mn-lt"/>
                <a:ea typeface="Arial" charset="0"/>
                <a:cs typeface="Cambria"/>
              </a:defRPr>
            </a:lvl1pPr>
          </a:lstStyle>
          <a:p>
            <a:fld id="{0BC05F23-9948-9C48-82BF-76A5EF201BAB}" type="slidenum">
              <a:rPr lang="fi-FI" noProof="0" smtClean="0"/>
              <a:pPr/>
              <a:t>‹#›</a:t>
            </a:fld>
            <a:endParaRPr lang="fi-FI" noProof="0" dirty="0"/>
          </a:p>
        </p:txBody>
      </p:sp>
      <p:sp>
        <p:nvSpPr>
          <p:cNvPr id="4" name="Footer Placeholder 3"/>
          <p:cNvSpPr>
            <a:spLocks noGrp="1"/>
          </p:cNvSpPr>
          <p:nvPr>
            <p:ph type="ftr" sz="quarter" idx="3"/>
          </p:nvPr>
        </p:nvSpPr>
        <p:spPr>
          <a:xfrm>
            <a:off x="839788" y="6381749"/>
            <a:ext cx="7848600" cy="287339"/>
          </a:xfrm>
          <a:prstGeom prst="rect">
            <a:avLst/>
          </a:prstGeom>
        </p:spPr>
        <p:txBody>
          <a:bodyPr vert="horz" lIns="0" tIns="0" rIns="0" bIns="0" rtlCol="0" anchor="ctr" anchorCtr="0">
            <a:noAutofit/>
          </a:bodyPr>
          <a:lstStyle>
            <a:lvl1pPr algn="l">
              <a:defRPr sz="1100">
                <a:solidFill>
                  <a:schemeClr val="accent1"/>
                </a:solidFill>
              </a:defRPr>
            </a:lvl1pPr>
          </a:lstStyle>
          <a:p>
            <a:endParaRPr lang="fi-FI" noProof="0" dirty="0"/>
          </a:p>
        </p:txBody>
      </p:sp>
      <p:sp>
        <p:nvSpPr>
          <p:cNvPr id="11" name="(c)" hidden="1"/>
          <p:cNvSpPr txBox="1"/>
          <p:nvPr userDrawn="1"/>
        </p:nvSpPr>
        <p:spPr>
          <a:xfrm>
            <a:off x="11956060" y="6891795"/>
            <a:ext cx="229230"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tahtiseura</a:t>
            </a:r>
            <a:endParaRPr lang="en-GB" sz="200" dirty="0" err="1">
              <a:solidFill>
                <a:schemeClr val="bg1"/>
              </a:solidFill>
              <a:latin typeface="+mn-lt"/>
            </a:endParaRPr>
          </a:p>
        </p:txBody>
      </p:sp>
      <p:pic>
        <p:nvPicPr>
          <p:cNvPr id="12" name="(logo)" descr="Z:\GRW (grow)\logot\copyright_grow.png" hidden="1"/>
          <p:cNvPicPr>
            <a:picLocks noChangeAspect="1" noChangeArrowheads="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08713"/>
      </p:ext>
    </p:extLst>
  </p:cSld>
  <p:clrMap bg1="lt1" tx1="dk1" bg2="lt2" tx2="dk2" accent1="accent1" accent2="accent2" accent3="accent3" accent4="accent4" accent5="accent5" accent6="accent6" hlink="hlink" folHlink="folHlink"/>
  <p:sldLayoutIdLst>
    <p:sldLayoutId id="2147483727" r:id="rId1"/>
    <p:sldLayoutId id="2147483791" r:id="rId2"/>
    <p:sldLayoutId id="2147483720" r:id="rId3"/>
    <p:sldLayoutId id="2147483792" r:id="rId4"/>
    <p:sldLayoutId id="2147483793" r:id="rId5"/>
    <p:sldLayoutId id="2147483794" r:id="rId6"/>
    <p:sldLayoutId id="2147483799" r:id="rId7"/>
    <p:sldLayoutId id="2147483800" r:id="rId8"/>
    <p:sldLayoutId id="2147483801" r:id="rId9"/>
    <p:sldLayoutId id="2147483721" r:id="rId10"/>
    <p:sldLayoutId id="2147483729" r:id="rId11"/>
    <p:sldLayoutId id="2147483790" r:id="rId12"/>
    <p:sldLayoutId id="2147483677" r:id="rId13"/>
    <p:sldLayoutId id="2147483767" r:id="rId14"/>
    <p:sldLayoutId id="2147483768" r:id="rId15"/>
    <p:sldLayoutId id="2147483769" r:id="rId16"/>
    <p:sldLayoutId id="2147483738" r:id="rId17"/>
    <p:sldLayoutId id="2147483743" r:id="rId18"/>
    <p:sldLayoutId id="2147483745" r:id="rId19"/>
    <p:sldLayoutId id="2147483798" r:id="rId20"/>
    <p:sldLayoutId id="2147483739" r:id="rId21"/>
    <p:sldLayoutId id="2147483679" r:id="rId22"/>
    <p:sldLayoutId id="2147483702" r:id="rId23"/>
    <p:sldLayoutId id="2147483711" r:id="rId24"/>
    <p:sldLayoutId id="2147483780" r:id="rId25"/>
    <p:sldLayoutId id="2147483703" r:id="rId26"/>
    <p:sldLayoutId id="2147483786" r:id="rId27"/>
    <p:sldLayoutId id="2147483787" r:id="rId28"/>
    <p:sldLayoutId id="2147483737" r:id="rId29"/>
    <p:sldLayoutId id="2147483733" r:id="rId30"/>
    <p:sldLayoutId id="2147483731" r:id="rId31"/>
    <p:sldLayoutId id="2147483705" r:id="rId32"/>
    <p:sldLayoutId id="2147483698" r:id="rId33"/>
    <p:sldLayoutId id="2147483699" r:id="rId34"/>
    <p:sldLayoutId id="2147483680" r:id="rId35"/>
    <p:sldLayoutId id="2147483708" r:id="rId36"/>
    <p:sldLayoutId id="2147483700" r:id="rId37"/>
  </p:sldLayoutIdLst>
  <p:hf hdr="0" ftr="0"/>
  <p:txStyles>
    <p:titleStyle>
      <a:lvl1pPr algn="l" defTabSz="914400" rtl="0" eaLnBrk="1" latinLnBrk="0" hangingPunct="1">
        <a:lnSpc>
          <a:spcPct val="90000"/>
        </a:lnSpc>
        <a:spcBef>
          <a:spcPct val="0"/>
        </a:spcBef>
        <a:buNone/>
        <a:defRPr sz="3600" b="0" i="0" kern="1200" spc="50">
          <a:solidFill>
            <a:schemeClr val="tx1"/>
          </a:solidFill>
          <a:latin typeface="+mn-lt"/>
          <a:ea typeface="Arial" charset="0"/>
          <a:cs typeface="Cambria"/>
        </a:defRPr>
      </a:lvl1pPr>
    </p:titleStyle>
    <p:bodyStyle>
      <a:lvl1pPr marL="357188" indent="-357188" algn="l" defTabSz="914400" rtl="0" eaLnBrk="1" latinLnBrk="0" hangingPunct="1">
        <a:lnSpc>
          <a:spcPct val="90000"/>
        </a:lnSpc>
        <a:spcBef>
          <a:spcPts val="1200"/>
        </a:spcBef>
        <a:spcAft>
          <a:spcPts val="0"/>
        </a:spcAft>
        <a:buSzPct val="90000"/>
        <a:buFontTx/>
        <a:buBlip>
          <a:blip r:embed="rId40"/>
        </a:buBlip>
        <a:tabLst/>
        <a:defRPr sz="2800" b="0" i="0" kern="1200">
          <a:solidFill>
            <a:schemeClr val="tx1"/>
          </a:solidFill>
          <a:latin typeface="+mn-lt"/>
          <a:ea typeface="Arial" charset="0"/>
          <a:cs typeface="Cambria"/>
        </a:defRPr>
      </a:lvl1pPr>
      <a:lvl2pPr marL="714375" indent="-357188" algn="l" defTabSz="914400" rtl="0" eaLnBrk="1" latinLnBrk="0" hangingPunct="1">
        <a:lnSpc>
          <a:spcPct val="90000"/>
        </a:lnSpc>
        <a:spcBef>
          <a:spcPts val="1200"/>
        </a:spcBef>
        <a:spcAft>
          <a:spcPts val="0"/>
        </a:spcAft>
        <a:buSzPct val="80000"/>
        <a:buFontTx/>
        <a:buBlip>
          <a:blip r:embed="rId40"/>
        </a:buBlip>
        <a:tabLst/>
        <a:defRPr sz="2400" b="0" i="0" kern="1200">
          <a:solidFill>
            <a:schemeClr val="tx1"/>
          </a:solidFill>
          <a:latin typeface="+mn-lt"/>
          <a:ea typeface="Arial" charset="0"/>
          <a:cs typeface="Cambria"/>
        </a:defRPr>
      </a:lvl2pPr>
      <a:lvl3pPr marL="1071563" indent="-357188" algn="l" defTabSz="914400" rtl="0" eaLnBrk="1" latinLnBrk="0" hangingPunct="1">
        <a:lnSpc>
          <a:spcPct val="90000"/>
        </a:lnSpc>
        <a:spcBef>
          <a:spcPts val="1200"/>
        </a:spcBef>
        <a:spcAft>
          <a:spcPts val="0"/>
        </a:spcAft>
        <a:buSzPct val="80000"/>
        <a:buFontTx/>
        <a:buBlip>
          <a:blip r:embed="rId40"/>
        </a:buBlip>
        <a:tabLst/>
        <a:defRPr sz="2200" b="0" i="0" kern="1200">
          <a:solidFill>
            <a:schemeClr val="tx1"/>
          </a:solidFill>
          <a:latin typeface="+mn-lt"/>
          <a:ea typeface="Arial" charset="0"/>
          <a:cs typeface="Cambria"/>
        </a:defRPr>
      </a:lvl3pPr>
      <a:lvl4pPr marL="1346200" indent="-274638" algn="l" defTabSz="914400" rtl="0" eaLnBrk="1" latinLnBrk="0" hangingPunct="1">
        <a:lnSpc>
          <a:spcPct val="90000"/>
        </a:lnSpc>
        <a:spcBef>
          <a:spcPts val="1200"/>
        </a:spcBef>
        <a:spcAft>
          <a:spcPts val="0"/>
        </a:spcAft>
        <a:buSzPct val="80000"/>
        <a:buFontTx/>
        <a:buBlip>
          <a:blip r:embed="rId40"/>
        </a:buBlip>
        <a:tabLst/>
        <a:defRPr sz="2000" b="0" i="0" kern="1200">
          <a:solidFill>
            <a:schemeClr val="tx1"/>
          </a:solidFill>
          <a:latin typeface="+mn-lt"/>
          <a:ea typeface="Arial" charset="0"/>
          <a:cs typeface="Cambria"/>
        </a:defRPr>
      </a:lvl4pPr>
      <a:lvl5pPr marL="1612900" indent="-266700" algn="l" defTabSz="914400" rtl="0" eaLnBrk="1" latinLnBrk="0" hangingPunct="1">
        <a:lnSpc>
          <a:spcPct val="90000"/>
        </a:lnSpc>
        <a:spcBef>
          <a:spcPts val="1200"/>
        </a:spcBef>
        <a:spcAft>
          <a:spcPts val="0"/>
        </a:spcAft>
        <a:buSzPct val="80000"/>
        <a:buFontTx/>
        <a:buBlip>
          <a:blip r:embed="rId40"/>
        </a:buBlip>
        <a:tabLst/>
        <a:defRPr sz="1800" b="0" i="0" kern="1200">
          <a:solidFill>
            <a:schemeClr val="tx1"/>
          </a:solidFill>
          <a:latin typeface="+mn-lt"/>
          <a:ea typeface="Arial" charset="0"/>
          <a:cs typeface="Cambria"/>
        </a:defRPr>
      </a:lvl5pPr>
      <a:lvl6pPr marL="1878013" indent="-265113"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6pPr>
      <a:lvl7pPr marL="2152650"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7pPr>
      <a:lvl8pPr marL="2419350" indent="-266700"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8pPr>
      <a:lvl9pPr marL="2693988"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A4EC973B-50AB-0144-A603-EFB8CE3FEC2D}"/>
              </a:ext>
            </a:extLst>
          </p:cNvPr>
          <p:cNvSpPr txBox="1">
            <a:spLocks/>
          </p:cNvSpPr>
          <p:nvPr/>
        </p:nvSpPr>
        <p:spPr>
          <a:xfrm>
            <a:off x="4295800" y="260648"/>
            <a:ext cx="7122729" cy="174577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0" i="0" kern="1200" spc="50">
                <a:solidFill>
                  <a:srgbClr val="FFFFFF"/>
                </a:solidFill>
                <a:effectLst/>
                <a:latin typeface="+mn-lt"/>
                <a:ea typeface="Arial" charset="0"/>
                <a:cs typeface="Cambria"/>
              </a:defRPr>
            </a:lvl1pPr>
          </a:lstStyle>
          <a:p>
            <a:pPr algn="ctr"/>
            <a:r>
              <a:rPr lang="fi-FI" dirty="0"/>
              <a:t>Liikunta hyvinvointia tukemassa</a:t>
            </a:r>
          </a:p>
        </p:txBody>
      </p:sp>
      <p:pic>
        <p:nvPicPr>
          <p:cNvPr id="8" name="Kuva 7">
            <a:extLst>
              <a:ext uri="{FF2B5EF4-FFF2-40B4-BE49-F238E27FC236}">
                <a16:creationId xmlns:a16="http://schemas.microsoft.com/office/drawing/2014/main" id="{5795B6A2-5621-7948-A01D-9CE7B08B82F8}"/>
              </a:ext>
            </a:extLst>
          </p:cNvPr>
          <p:cNvPicPr>
            <a:picLocks noChangeAspect="1"/>
          </p:cNvPicPr>
          <p:nvPr/>
        </p:nvPicPr>
        <p:blipFill>
          <a:blip r:embed="rId2"/>
          <a:stretch>
            <a:fillRect/>
          </a:stretch>
        </p:blipFill>
        <p:spPr>
          <a:xfrm>
            <a:off x="6096000" y="2204864"/>
            <a:ext cx="4003394" cy="4274457"/>
          </a:xfrm>
          <a:prstGeom prst="rect">
            <a:avLst/>
          </a:prstGeom>
        </p:spPr>
      </p:pic>
    </p:spTree>
    <p:extLst>
      <p:ext uri="{BB962C8B-B14F-4D97-AF65-F5344CB8AC3E}">
        <p14:creationId xmlns:p14="http://schemas.microsoft.com/office/powerpoint/2010/main" val="3210819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Aikuisen hyvinvointia tukevat tekijät liikunnassa</a:t>
            </a:r>
          </a:p>
        </p:txBody>
      </p:sp>
      <p:sp>
        <p:nvSpPr>
          <p:cNvPr id="3" name="Sisällön paikkamerkki 2"/>
          <p:cNvSpPr>
            <a:spLocks noGrp="1"/>
          </p:cNvSpPr>
          <p:nvPr>
            <p:ph idx="1"/>
          </p:nvPr>
        </p:nvSpPr>
        <p:spPr/>
        <p:txBody>
          <a:bodyPr>
            <a:normAutofit/>
          </a:bodyPr>
          <a:lstStyle/>
          <a:p>
            <a:pPr marL="0" indent="0">
              <a:lnSpc>
                <a:spcPct val="107000"/>
              </a:lnSpc>
              <a:spcAft>
                <a:spcPts val="800"/>
              </a:spcAft>
              <a:buNone/>
            </a:pPr>
            <a:endParaRPr lang="fi-FI" b="1" dirty="0">
              <a:latin typeface="Calibri" panose="020F0502020204030204" pitchFamily="34" charset="0"/>
            </a:endParaRPr>
          </a:p>
          <a:p>
            <a:pPr marL="342900" indent="-342900">
              <a:lnSpc>
                <a:spcPct val="107000"/>
              </a:lnSpc>
              <a:spcAft>
                <a:spcPts val="800"/>
              </a:spcAft>
              <a:buFont typeface="Arial" panose="020B0604020202020204" pitchFamily="34" charset="0"/>
              <a:buChar char="•"/>
            </a:pPr>
            <a:endParaRPr lang="fi-FI" b="1" dirty="0">
              <a:latin typeface="Calibri" panose="020F0502020204030204" pitchFamily="34" charset="0"/>
            </a:endParaRPr>
          </a:p>
          <a:p>
            <a:endParaRPr lang="fi-FI" dirty="0"/>
          </a:p>
        </p:txBody>
      </p:sp>
      <p:sp>
        <p:nvSpPr>
          <p:cNvPr id="5" name="Dian numeron paikkamerkki 4"/>
          <p:cNvSpPr>
            <a:spLocks noGrp="1"/>
          </p:cNvSpPr>
          <p:nvPr>
            <p:ph type="sldNum" sz="quarter" idx="12"/>
          </p:nvPr>
        </p:nvSpPr>
        <p:spPr/>
        <p:txBody>
          <a:bodyPr/>
          <a:lstStyle/>
          <a:p>
            <a:fld id="{0BC05F23-9948-9C48-82BF-76A5EF201BAB}" type="slidenum">
              <a:rPr lang="en-US" smtClean="0"/>
              <a:pPr/>
              <a:t>2</a:t>
            </a:fld>
            <a:endParaRPr lang="en-US"/>
          </a:p>
        </p:txBody>
      </p:sp>
      <p:pic>
        <p:nvPicPr>
          <p:cNvPr id="7" name="Kuva 6">
            <a:extLst>
              <a:ext uri="{FF2B5EF4-FFF2-40B4-BE49-F238E27FC236}">
                <a16:creationId xmlns:a16="http://schemas.microsoft.com/office/drawing/2014/main" id="{DA8B2BA3-2994-C14A-A8DD-604D75355CA3}"/>
              </a:ext>
            </a:extLst>
          </p:cNvPr>
          <p:cNvPicPr>
            <a:picLocks noChangeAspect="1"/>
          </p:cNvPicPr>
          <p:nvPr/>
        </p:nvPicPr>
        <p:blipFill>
          <a:blip r:embed="rId3"/>
          <a:stretch>
            <a:fillRect/>
          </a:stretch>
        </p:blipFill>
        <p:spPr>
          <a:xfrm>
            <a:off x="3359696" y="1309440"/>
            <a:ext cx="4968552" cy="4968552"/>
          </a:xfrm>
          <a:prstGeom prst="rect">
            <a:avLst/>
          </a:prstGeom>
        </p:spPr>
      </p:pic>
    </p:spTree>
    <p:extLst>
      <p:ext uri="{BB962C8B-B14F-4D97-AF65-F5344CB8AC3E}">
        <p14:creationId xmlns:p14="http://schemas.microsoft.com/office/powerpoint/2010/main" val="4279039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Aikuisen hyvinvointia tukevat tekijät liikunnassa</a:t>
            </a:r>
          </a:p>
        </p:txBody>
      </p:sp>
      <p:sp>
        <p:nvSpPr>
          <p:cNvPr id="3" name="Sisällön paikkamerkki 2"/>
          <p:cNvSpPr>
            <a:spLocks noGrp="1"/>
          </p:cNvSpPr>
          <p:nvPr>
            <p:ph idx="1"/>
          </p:nvPr>
        </p:nvSpPr>
        <p:spPr/>
        <p:txBody>
          <a:bodyPr>
            <a:normAutofit/>
          </a:bodyPr>
          <a:lstStyle/>
          <a:p>
            <a:pPr marL="0" indent="0">
              <a:lnSpc>
                <a:spcPct val="107000"/>
              </a:lnSpc>
              <a:spcAft>
                <a:spcPts val="800"/>
              </a:spcAft>
              <a:buNone/>
            </a:pPr>
            <a:endParaRPr lang="fi-FI" b="1" dirty="0">
              <a:latin typeface="Calibri" panose="020F0502020204030204" pitchFamily="34" charset="0"/>
            </a:endParaRPr>
          </a:p>
          <a:p>
            <a:pPr marL="342900" indent="-342900">
              <a:lnSpc>
                <a:spcPct val="107000"/>
              </a:lnSpc>
              <a:spcAft>
                <a:spcPts val="800"/>
              </a:spcAft>
              <a:buFont typeface="Arial" panose="020B0604020202020204" pitchFamily="34" charset="0"/>
              <a:buChar char="•"/>
            </a:pPr>
            <a:endParaRPr lang="fi-FI" b="1" dirty="0">
              <a:latin typeface="Calibri" panose="020F0502020204030204" pitchFamily="34" charset="0"/>
            </a:endParaRPr>
          </a:p>
          <a:p>
            <a:endParaRPr lang="fi-FI" dirty="0"/>
          </a:p>
        </p:txBody>
      </p:sp>
      <p:sp>
        <p:nvSpPr>
          <p:cNvPr id="5" name="Dian numeron paikkamerkki 4"/>
          <p:cNvSpPr>
            <a:spLocks noGrp="1"/>
          </p:cNvSpPr>
          <p:nvPr>
            <p:ph type="sldNum" sz="quarter" idx="12"/>
          </p:nvPr>
        </p:nvSpPr>
        <p:spPr/>
        <p:txBody>
          <a:bodyPr/>
          <a:lstStyle/>
          <a:p>
            <a:fld id="{0BC05F23-9948-9C48-82BF-76A5EF201BAB}" type="slidenum">
              <a:rPr lang="en-US" smtClean="0"/>
              <a:pPr/>
              <a:t>3</a:t>
            </a:fld>
            <a:endParaRPr lang="en-US"/>
          </a:p>
        </p:txBody>
      </p:sp>
      <p:pic>
        <p:nvPicPr>
          <p:cNvPr id="7" name="Kuva 6">
            <a:extLst>
              <a:ext uri="{FF2B5EF4-FFF2-40B4-BE49-F238E27FC236}">
                <a16:creationId xmlns:a16="http://schemas.microsoft.com/office/drawing/2014/main" id="{DA8B2BA3-2994-C14A-A8DD-604D75355CA3}"/>
              </a:ext>
            </a:extLst>
          </p:cNvPr>
          <p:cNvPicPr>
            <a:picLocks noChangeAspect="1"/>
          </p:cNvPicPr>
          <p:nvPr/>
        </p:nvPicPr>
        <p:blipFill>
          <a:blip r:embed="rId3"/>
          <a:stretch>
            <a:fillRect/>
          </a:stretch>
        </p:blipFill>
        <p:spPr>
          <a:xfrm>
            <a:off x="4475025" y="1932576"/>
            <a:ext cx="3240360" cy="3240360"/>
          </a:xfrm>
          <a:prstGeom prst="rect">
            <a:avLst/>
          </a:prstGeom>
        </p:spPr>
      </p:pic>
      <p:pic>
        <p:nvPicPr>
          <p:cNvPr id="6" name="Kuva 5">
            <a:extLst>
              <a:ext uri="{FF2B5EF4-FFF2-40B4-BE49-F238E27FC236}">
                <a16:creationId xmlns:a16="http://schemas.microsoft.com/office/drawing/2014/main" id="{4991BBFE-A8B1-354F-925C-328D113F7243}"/>
              </a:ext>
            </a:extLst>
          </p:cNvPr>
          <p:cNvPicPr>
            <a:picLocks noChangeAspect="1"/>
          </p:cNvPicPr>
          <p:nvPr/>
        </p:nvPicPr>
        <p:blipFill>
          <a:blip r:embed="rId4"/>
          <a:stretch>
            <a:fillRect/>
          </a:stretch>
        </p:blipFill>
        <p:spPr>
          <a:xfrm>
            <a:off x="407368" y="4365104"/>
            <a:ext cx="3470512" cy="1900861"/>
          </a:xfrm>
          <a:prstGeom prst="rect">
            <a:avLst/>
          </a:prstGeom>
        </p:spPr>
      </p:pic>
      <p:pic>
        <p:nvPicPr>
          <p:cNvPr id="8" name="Kuva 7">
            <a:extLst>
              <a:ext uri="{FF2B5EF4-FFF2-40B4-BE49-F238E27FC236}">
                <a16:creationId xmlns:a16="http://schemas.microsoft.com/office/drawing/2014/main" id="{E6BA2853-9152-FB4D-B251-92796519C6A6}"/>
              </a:ext>
            </a:extLst>
          </p:cNvPr>
          <p:cNvPicPr>
            <a:picLocks noChangeAspect="1"/>
          </p:cNvPicPr>
          <p:nvPr/>
        </p:nvPicPr>
        <p:blipFill>
          <a:blip r:embed="rId5"/>
          <a:stretch>
            <a:fillRect/>
          </a:stretch>
        </p:blipFill>
        <p:spPr>
          <a:xfrm>
            <a:off x="8544272" y="3752438"/>
            <a:ext cx="2463470" cy="2463470"/>
          </a:xfrm>
          <a:prstGeom prst="rect">
            <a:avLst/>
          </a:prstGeom>
        </p:spPr>
      </p:pic>
      <p:pic>
        <p:nvPicPr>
          <p:cNvPr id="9" name="Kuva 8">
            <a:extLst>
              <a:ext uri="{FF2B5EF4-FFF2-40B4-BE49-F238E27FC236}">
                <a16:creationId xmlns:a16="http://schemas.microsoft.com/office/drawing/2014/main" id="{5F3A9ED9-C3BE-0D45-8BB7-26C98110D643}"/>
              </a:ext>
            </a:extLst>
          </p:cNvPr>
          <p:cNvPicPr>
            <a:picLocks noChangeAspect="1"/>
          </p:cNvPicPr>
          <p:nvPr/>
        </p:nvPicPr>
        <p:blipFill>
          <a:blip r:embed="rId6"/>
          <a:stretch>
            <a:fillRect/>
          </a:stretch>
        </p:blipFill>
        <p:spPr>
          <a:xfrm>
            <a:off x="8055673" y="1671176"/>
            <a:ext cx="3728959" cy="1864480"/>
          </a:xfrm>
          <a:prstGeom prst="rect">
            <a:avLst/>
          </a:prstGeom>
        </p:spPr>
      </p:pic>
      <p:pic>
        <p:nvPicPr>
          <p:cNvPr id="10" name="Kuva 9">
            <a:extLst>
              <a:ext uri="{FF2B5EF4-FFF2-40B4-BE49-F238E27FC236}">
                <a16:creationId xmlns:a16="http://schemas.microsoft.com/office/drawing/2014/main" id="{4ED94225-B7FB-EE4D-BCA1-938350D1C816}"/>
              </a:ext>
            </a:extLst>
          </p:cNvPr>
          <p:cNvPicPr>
            <a:picLocks noChangeAspect="1"/>
          </p:cNvPicPr>
          <p:nvPr/>
        </p:nvPicPr>
        <p:blipFill>
          <a:blip r:embed="rId7"/>
          <a:stretch>
            <a:fillRect/>
          </a:stretch>
        </p:blipFill>
        <p:spPr>
          <a:xfrm>
            <a:off x="689485" y="1484784"/>
            <a:ext cx="2897558" cy="2267654"/>
          </a:xfrm>
          <a:prstGeom prst="rect">
            <a:avLst/>
          </a:prstGeom>
        </p:spPr>
      </p:pic>
    </p:spTree>
    <p:extLst>
      <p:ext uri="{BB962C8B-B14F-4D97-AF65-F5344CB8AC3E}">
        <p14:creationId xmlns:p14="http://schemas.microsoft.com/office/powerpoint/2010/main" val="2271678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Liikkumisen henkilökohtainen merkitys</a:t>
            </a:r>
          </a:p>
        </p:txBody>
      </p:sp>
      <p:sp>
        <p:nvSpPr>
          <p:cNvPr id="3" name="Sisällön paikkamerkki 2"/>
          <p:cNvSpPr>
            <a:spLocks noGrp="1"/>
          </p:cNvSpPr>
          <p:nvPr>
            <p:ph idx="1"/>
          </p:nvPr>
        </p:nvSpPr>
        <p:spPr/>
        <p:txBody>
          <a:bodyPr>
            <a:normAutofit/>
          </a:bodyPr>
          <a:lstStyle/>
          <a:p>
            <a:pPr marL="0" indent="0">
              <a:lnSpc>
                <a:spcPct val="107000"/>
              </a:lnSpc>
              <a:spcAft>
                <a:spcPts val="800"/>
              </a:spcAft>
              <a:buNone/>
            </a:pPr>
            <a:endParaRPr lang="fi-FI" b="1" dirty="0">
              <a:latin typeface="Calibri" panose="020F0502020204030204" pitchFamily="34" charset="0"/>
            </a:endParaRPr>
          </a:p>
          <a:p>
            <a:pPr marL="342900" indent="-342900">
              <a:lnSpc>
                <a:spcPct val="107000"/>
              </a:lnSpc>
              <a:spcAft>
                <a:spcPts val="800"/>
              </a:spcAft>
              <a:buFont typeface="Arial" panose="020B0604020202020204" pitchFamily="34" charset="0"/>
              <a:buChar char="•"/>
            </a:pPr>
            <a:endParaRPr lang="fi-FI" b="1" dirty="0">
              <a:latin typeface="Calibri" panose="020F0502020204030204" pitchFamily="34" charset="0"/>
            </a:endParaRPr>
          </a:p>
          <a:p>
            <a:endParaRPr lang="fi-FI" dirty="0"/>
          </a:p>
        </p:txBody>
      </p:sp>
      <p:sp>
        <p:nvSpPr>
          <p:cNvPr id="5" name="Dian numeron paikkamerkki 4"/>
          <p:cNvSpPr>
            <a:spLocks noGrp="1"/>
          </p:cNvSpPr>
          <p:nvPr>
            <p:ph type="sldNum" sz="quarter" idx="12"/>
          </p:nvPr>
        </p:nvSpPr>
        <p:spPr/>
        <p:txBody>
          <a:bodyPr/>
          <a:lstStyle/>
          <a:p>
            <a:fld id="{0BC05F23-9948-9C48-82BF-76A5EF201BAB}" type="slidenum">
              <a:rPr lang="en-US" smtClean="0"/>
              <a:pPr/>
              <a:t>4</a:t>
            </a:fld>
            <a:endParaRPr lang="en-US"/>
          </a:p>
        </p:txBody>
      </p:sp>
      <p:sp>
        <p:nvSpPr>
          <p:cNvPr id="7" name="Sisällön paikkamerkki 2">
            <a:extLst>
              <a:ext uri="{FF2B5EF4-FFF2-40B4-BE49-F238E27FC236}">
                <a16:creationId xmlns:a16="http://schemas.microsoft.com/office/drawing/2014/main" id="{DF6CBBDD-7BD9-7144-9F60-207CD168CEFE}"/>
              </a:ext>
            </a:extLst>
          </p:cNvPr>
          <p:cNvSpPr txBox="1">
            <a:spLocks/>
          </p:cNvSpPr>
          <p:nvPr/>
        </p:nvSpPr>
        <p:spPr>
          <a:xfrm>
            <a:off x="838199" y="908720"/>
            <a:ext cx="10500288" cy="4249737"/>
          </a:xfrm>
          <a:prstGeom prst="rect">
            <a:avLst/>
          </a:prstGeom>
        </p:spPr>
        <p:txBody>
          <a:bodyPr vert="horz" lIns="0" tIns="0" rIns="0" bIns="0" rtlCol="0" anchor="t" anchorCtr="0">
            <a:normAutofit/>
          </a:bodyPr>
          <a:lstStyle>
            <a:lvl1pPr marL="357188" indent="-357188" algn="l" defTabSz="914400" rtl="0" eaLnBrk="1" latinLnBrk="0" hangingPunct="1">
              <a:lnSpc>
                <a:spcPct val="90000"/>
              </a:lnSpc>
              <a:spcBef>
                <a:spcPts val="1200"/>
              </a:spcBef>
              <a:spcAft>
                <a:spcPts val="0"/>
              </a:spcAft>
              <a:buSzPct val="90000"/>
              <a:buFontTx/>
              <a:buBlip>
                <a:blip r:embed="rId3"/>
              </a:buBlip>
              <a:tabLst/>
              <a:defRPr sz="2800" b="0" i="0" kern="1200">
                <a:solidFill>
                  <a:schemeClr val="tx1"/>
                </a:solidFill>
                <a:latin typeface="+mn-lt"/>
                <a:ea typeface="Arial" charset="0"/>
                <a:cs typeface="Cambria"/>
              </a:defRPr>
            </a:lvl1pPr>
            <a:lvl2pPr marL="714375" indent="-357188" algn="l" defTabSz="914400" rtl="0" eaLnBrk="1" latinLnBrk="0" hangingPunct="1">
              <a:lnSpc>
                <a:spcPct val="90000"/>
              </a:lnSpc>
              <a:spcBef>
                <a:spcPts val="1200"/>
              </a:spcBef>
              <a:spcAft>
                <a:spcPts val="0"/>
              </a:spcAft>
              <a:buSzPct val="80000"/>
              <a:buFontTx/>
              <a:buBlip>
                <a:blip r:embed="rId3"/>
              </a:buBlip>
              <a:tabLst/>
              <a:defRPr sz="2400" b="0" i="0" kern="1200">
                <a:solidFill>
                  <a:schemeClr val="tx1"/>
                </a:solidFill>
                <a:latin typeface="+mn-lt"/>
                <a:ea typeface="Arial" charset="0"/>
                <a:cs typeface="Cambria"/>
              </a:defRPr>
            </a:lvl2pPr>
            <a:lvl3pPr marL="1071563" indent="-357188" algn="l" defTabSz="914400" rtl="0" eaLnBrk="1" latinLnBrk="0" hangingPunct="1">
              <a:lnSpc>
                <a:spcPct val="90000"/>
              </a:lnSpc>
              <a:spcBef>
                <a:spcPts val="1200"/>
              </a:spcBef>
              <a:spcAft>
                <a:spcPts val="0"/>
              </a:spcAft>
              <a:buSzPct val="80000"/>
              <a:buFontTx/>
              <a:buBlip>
                <a:blip r:embed="rId3"/>
              </a:buBlip>
              <a:tabLst/>
              <a:defRPr sz="2200" b="0" i="0" kern="1200">
                <a:solidFill>
                  <a:schemeClr val="tx1"/>
                </a:solidFill>
                <a:latin typeface="+mn-lt"/>
                <a:ea typeface="Arial" charset="0"/>
                <a:cs typeface="Cambria"/>
              </a:defRPr>
            </a:lvl3pPr>
            <a:lvl4pPr marL="1346200" indent="-274638" algn="l" defTabSz="914400" rtl="0" eaLnBrk="1" latinLnBrk="0" hangingPunct="1">
              <a:lnSpc>
                <a:spcPct val="90000"/>
              </a:lnSpc>
              <a:spcBef>
                <a:spcPts val="1200"/>
              </a:spcBef>
              <a:spcAft>
                <a:spcPts val="0"/>
              </a:spcAft>
              <a:buSzPct val="80000"/>
              <a:buFontTx/>
              <a:buBlip>
                <a:blip r:embed="rId3"/>
              </a:buBlip>
              <a:tabLst/>
              <a:defRPr sz="2000" b="0" i="0" kern="1200">
                <a:solidFill>
                  <a:schemeClr val="tx1"/>
                </a:solidFill>
                <a:latin typeface="+mn-lt"/>
                <a:ea typeface="Arial" charset="0"/>
                <a:cs typeface="Cambria"/>
              </a:defRPr>
            </a:lvl4pPr>
            <a:lvl5pPr marL="1612900" indent="-266700" algn="l" defTabSz="914400" rtl="0" eaLnBrk="1" latinLnBrk="0" hangingPunct="1">
              <a:lnSpc>
                <a:spcPct val="90000"/>
              </a:lnSpc>
              <a:spcBef>
                <a:spcPts val="1200"/>
              </a:spcBef>
              <a:spcAft>
                <a:spcPts val="0"/>
              </a:spcAft>
              <a:buSzPct val="80000"/>
              <a:buFontTx/>
              <a:buBlip>
                <a:blip r:embed="rId3"/>
              </a:buBlip>
              <a:tabLst/>
              <a:defRPr sz="1800" b="0" i="0" kern="1200">
                <a:solidFill>
                  <a:schemeClr val="tx1"/>
                </a:solidFill>
                <a:latin typeface="+mn-lt"/>
                <a:ea typeface="Arial" charset="0"/>
                <a:cs typeface="Cambria"/>
              </a:defRPr>
            </a:lvl5pPr>
            <a:lvl6pPr marL="1878013" indent="-265113"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6pPr>
            <a:lvl7pPr marL="2152650"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7pPr>
            <a:lvl8pPr marL="2419350" indent="-266700"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8pPr>
            <a:lvl9pPr marL="2693988"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9pPr>
          </a:lstStyle>
          <a:p>
            <a:pPr marL="0" indent="0">
              <a:buNone/>
            </a:pPr>
            <a:endParaRPr lang="fi-FI" dirty="0"/>
          </a:p>
          <a:p>
            <a:r>
              <a:rPr lang="fi-FI" dirty="0"/>
              <a:t>Liikunnan merkitykset ovat eri ihmisille erilaisia. </a:t>
            </a:r>
          </a:p>
        </p:txBody>
      </p:sp>
      <p:sp>
        <p:nvSpPr>
          <p:cNvPr id="9" name="Ellipsi 8">
            <a:extLst>
              <a:ext uri="{FF2B5EF4-FFF2-40B4-BE49-F238E27FC236}">
                <a16:creationId xmlns:a16="http://schemas.microsoft.com/office/drawing/2014/main" id="{D652FA86-43F0-B14C-A12A-DEFC9914E844}"/>
              </a:ext>
            </a:extLst>
          </p:cNvPr>
          <p:cNvSpPr/>
          <p:nvPr/>
        </p:nvSpPr>
        <p:spPr>
          <a:xfrm>
            <a:off x="5732456" y="1773753"/>
            <a:ext cx="6088411" cy="4052562"/>
          </a:xfrm>
          <a:prstGeom prst="ellipse">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200" b="1" dirty="0">
              <a:solidFill>
                <a:schemeClr val="tx1"/>
              </a:solidFill>
            </a:endParaRPr>
          </a:p>
          <a:p>
            <a:pPr algn="ctr"/>
            <a:r>
              <a:rPr lang="fi-FI" sz="2200" b="1" dirty="0">
                <a:solidFill>
                  <a:schemeClr val="tx1"/>
                </a:solidFill>
              </a:rPr>
              <a:t>Ulkoinen motivaatio</a:t>
            </a:r>
          </a:p>
          <a:p>
            <a:pPr algn="ctr"/>
            <a:endParaRPr lang="fi-FI" sz="2200" b="1" dirty="0">
              <a:solidFill>
                <a:schemeClr val="tx1"/>
              </a:solidFill>
            </a:endParaRPr>
          </a:p>
          <a:p>
            <a:pPr algn="ctr"/>
            <a:r>
              <a:rPr lang="fi-FI" sz="2000" dirty="0">
                <a:solidFill>
                  <a:schemeClr val="tx1"/>
                </a:solidFill>
              </a:rPr>
              <a:t>Ihminen toimii ulkoisesta pakosta, kuten syyllisyyden tai häpeän takia, rangaistuksen pelosta, sosiaalisen paineen alla, hyväksynnän hakemisen toivossa tai konkreetti-sen palkkion houkuttelemana. </a:t>
            </a:r>
          </a:p>
          <a:p>
            <a:pPr algn="ctr"/>
            <a:endParaRPr lang="fi-FI" sz="2000" dirty="0">
              <a:solidFill>
                <a:schemeClr val="tx1"/>
              </a:solidFill>
            </a:endParaRPr>
          </a:p>
          <a:p>
            <a:pPr algn="ctr"/>
            <a:r>
              <a:rPr lang="fi-FI" sz="2000" dirty="0">
                <a:solidFill>
                  <a:schemeClr val="tx1"/>
                </a:solidFill>
              </a:rPr>
              <a:t>”Toimin näin, koska puolisoni </a:t>
            </a:r>
          </a:p>
          <a:p>
            <a:pPr algn="ctr"/>
            <a:r>
              <a:rPr lang="fi-FI" sz="2000" dirty="0">
                <a:solidFill>
                  <a:schemeClr val="tx1"/>
                </a:solidFill>
              </a:rPr>
              <a:t>toivoo sitä.”</a:t>
            </a:r>
          </a:p>
        </p:txBody>
      </p:sp>
      <p:sp>
        <p:nvSpPr>
          <p:cNvPr id="10" name="Ellipsi 9">
            <a:extLst>
              <a:ext uri="{FF2B5EF4-FFF2-40B4-BE49-F238E27FC236}">
                <a16:creationId xmlns:a16="http://schemas.microsoft.com/office/drawing/2014/main" id="{8B933983-C394-FB4B-BF7D-A87E7A0133C3}"/>
              </a:ext>
            </a:extLst>
          </p:cNvPr>
          <p:cNvSpPr/>
          <p:nvPr/>
        </p:nvSpPr>
        <p:spPr>
          <a:xfrm>
            <a:off x="371134" y="2120979"/>
            <a:ext cx="5780578" cy="4187231"/>
          </a:xfrm>
          <a:prstGeom prst="ellipse">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200" b="1" dirty="0">
                <a:solidFill>
                  <a:schemeClr val="tx1"/>
                </a:solidFill>
              </a:rPr>
              <a:t>Sisäinen motivaatio</a:t>
            </a:r>
          </a:p>
          <a:p>
            <a:pPr algn="ctr"/>
            <a:endParaRPr lang="fi-FI" sz="2200" b="1" dirty="0">
              <a:solidFill>
                <a:schemeClr val="tx1"/>
              </a:solidFill>
            </a:endParaRPr>
          </a:p>
          <a:p>
            <a:pPr algn="ctr"/>
            <a:r>
              <a:rPr lang="fi-FI" sz="2000" dirty="0">
                <a:solidFill>
                  <a:schemeClr val="tx1"/>
                </a:solidFill>
              </a:rPr>
              <a:t>Ihminen kokee liikunnan itselleen merkitykselliseksi ja liikkuu omaehtoisesti.</a:t>
            </a:r>
          </a:p>
          <a:p>
            <a:pPr algn="ctr"/>
            <a:endParaRPr lang="fi-FI" sz="2000" dirty="0">
              <a:solidFill>
                <a:schemeClr val="tx1"/>
              </a:solidFill>
            </a:endParaRPr>
          </a:p>
          <a:p>
            <a:pPr algn="ctr"/>
            <a:r>
              <a:rPr lang="fi-FI" sz="2000" dirty="0">
                <a:solidFill>
                  <a:schemeClr val="tx1"/>
                </a:solidFill>
              </a:rPr>
              <a:t>”Koen tekeväni valintoja vapaasti.”</a:t>
            </a:r>
          </a:p>
        </p:txBody>
      </p:sp>
    </p:spTree>
    <p:extLst>
      <p:ext uri="{BB962C8B-B14F-4D97-AF65-F5344CB8AC3E}">
        <p14:creationId xmlns:p14="http://schemas.microsoft.com/office/powerpoint/2010/main" val="1201384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Terveyskunnon osa-alueet</a:t>
            </a:r>
          </a:p>
        </p:txBody>
      </p:sp>
      <p:sp>
        <p:nvSpPr>
          <p:cNvPr id="3" name="Sisällön paikkamerkki 2"/>
          <p:cNvSpPr>
            <a:spLocks noGrp="1"/>
          </p:cNvSpPr>
          <p:nvPr>
            <p:ph idx="1"/>
          </p:nvPr>
        </p:nvSpPr>
        <p:spPr/>
        <p:txBody>
          <a:bodyPr>
            <a:normAutofit/>
          </a:bodyPr>
          <a:lstStyle/>
          <a:p>
            <a:pPr marL="0" indent="0">
              <a:lnSpc>
                <a:spcPct val="107000"/>
              </a:lnSpc>
              <a:spcAft>
                <a:spcPts val="800"/>
              </a:spcAft>
              <a:buNone/>
            </a:pPr>
            <a:endParaRPr lang="fi-FI" b="1" dirty="0">
              <a:latin typeface="Calibri" panose="020F0502020204030204" pitchFamily="34" charset="0"/>
            </a:endParaRPr>
          </a:p>
          <a:p>
            <a:pPr marL="342900" indent="-342900">
              <a:lnSpc>
                <a:spcPct val="107000"/>
              </a:lnSpc>
              <a:spcAft>
                <a:spcPts val="800"/>
              </a:spcAft>
              <a:buFont typeface="Arial" panose="020B0604020202020204" pitchFamily="34" charset="0"/>
              <a:buChar char="•"/>
            </a:pPr>
            <a:endParaRPr lang="fi-FI" b="1" dirty="0">
              <a:latin typeface="Calibri" panose="020F0502020204030204" pitchFamily="34" charset="0"/>
            </a:endParaRPr>
          </a:p>
          <a:p>
            <a:endParaRPr lang="fi-FI" dirty="0"/>
          </a:p>
        </p:txBody>
      </p:sp>
      <p:sp>
        <p:nvSpPr>
          <p:cNvPr id="5" name="Dian numeron paikkamerkki 4"/>
          <p:cNvSpPr>
            <a:spLocks noGrp="1"/>
          </p:cNvSpPr>
          <p:nvPr>
            <p:ph type="sldNum" sz="quarter" idx="12"/>
          </p:nvPr>
        </p:nvSpPr>
        <p:spPr/>
        <p:txBody>
          <a:bodyPr/>
          <a:lstStyle/>
          <a:p>
            <a:fld id="{0BC05F23-9948-9C48-82BF-76A5EF201BAB}" type="slidenum">
              <a:rPr lang="en-US" smtClean="0"/>
              <a:pPr/>
              <a:t>5</a:t>
            </a:fld>
            <a:endParaRPr lang="en-US"/>
          </a:p>
        </p:txBody>
      </p:sp>
      <p:pic>
        <p:nvPicPr>
          <p:cNvPr id="6" name="Kuva 5">
            <a:extLst>
              <a:ext uri="{FF2B5EF4-FFF2-40B4-BE49-F238E27FC236}">
                <a16:creationId xmlns:a16="http://schemas.microsoft.com/office/drawing/2014/main" id="{04071347-FA31-BA4A-B3FD-36074DFADC66}"/>
              </a:ext>
            </a:extLst>
          </p:cNvPr>
          <p:cNvPicPr>
            <a:picLocks noChangeAspect="1"/>
          </p:cNvPicPr>
          <p:nvPr/>
        </p:nvPicPr>
        <p:blipFill>
          <a:blip r:embed="rId3"/>
          <a:stretch>
            <a:fillRect/>
          </a:stretch>
        </p:blipFill>
        <p:spPr>
          <a:xfrm>
            <a:off x="1631504" y="1484784"/>
            <a:ext cx="8928992" cy="4464496"/>
          </a:xfrm>
          <a:prstGeom prst="rect">
            <a:avLst/>
          </a:prstGeom>
        </p:spPr>
      </p:pic>
    </p:spTree>
    <p:extLst>
      <p:ext uri="{BB962C8B-B14F-4D97-AF65-F5344CB8AC3E}">
        <p14:creationId xmlns:p14="http://schemas.microsoft.com/office/powerpoint/2010/main" val="1721235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3353" y="281118"/>
            <a:ext cx="10514013" cy="638061"/>
          </a:xfrm>
        </p:spPr>
        <p:txBody>
          <a:bodyPr>
            <a:normAutofit/>
          </a:bodyPr>
          <a:lstStyle/>
          <a:p>
            <a:r>
              <a:rPr lang="fi-FI" dirty="0"/>
              <a:t>Liikunnan keskeiset terveyshyödyt</a:t>
            </a:r>
          </a:p>
        </p:txBody>
      </p:sp>
      <p:sp>
        <p:nvSpPr>
          <p:cNvPr id="3" name="Sisällön paikkamerkki 2"/>
          <p:cNvSpPr>
            <a:spLocks noGrp="1"/>
          </p:cNvSpPr>
          <p:nvPr>
            <p:ph idx="1"/>
          </p:nvPr>
        </p:nvSpPr>
        <p:spPr>
          <a:xfrm>
            <a:off x="839789" y="1916113"/>
            <a:ext cx="4104084" cy="4249737"/>
          </a:xfrm>
        </p:spPr>
        <p:txBody>
          <a:bodyPr>
            <a:normAutofit/>
          </a:bodyPr>
          <a:lstStyle/>
          <a:p>
            <a:pPr marL="0" indent="0">
              <a:lnSpc>
                <a:spcPct val="107000"/>
              </a:lnSpc>
              <a:spcAft>
                <a:spcPts val="800"/>
              </a:spcAft>
              <a:buNone/>
            </a:pPr>
            <a:endParaRPr lang="fi-FI" b="1" dirty="0">
              <a:latin typeface="Calibri" panose="020F0502020204030204" pitchFamily="34" charset="0"/>
            </a:endParaRPr>
          </a:p>
          <a:p>
            <a:pPr marL="342900" indent="-342900">
              <a:lnSpc>
                <a:spcPct val="107000"/>
              </a:lnSpc>
              <a:spcAft>
                <a:spcPts val="800"/>
              </a:spcAft>
              <a:buFont typeface="Arial" panose="020B0604020202020204" pitchFamily="34" charset="0"/>
              <a:buChar char="•"/>
            </a:pPr>
            <a:endParaRPr lang="fi-FI" b="1" dirty="0">
              <a:latin typeface="Calibri" panose="020F0502020204030204" pitchFamily="34" charset="0"/>
            </a:endParaRPr>
          </a:p>
          <a:p>
            <a:endParaRPr lang="fi-FI" dirty="0"/>
          </a:p>
        </p:txBody>
      </p:sp>
      <p:sp>
        <p:nvSpPr>
          <p:cNvPr id="5" name="Dian numeron paikkamerkki 4"/>
          <p:cNvSpPr>
            <a:spLocks noGrp="1"/>
          </p:cNvSpPr>
          <p:nvPr>
            <p:ph type="sldNum" sz="quarter" idx="12"/>
          </p:nvPr>
        </p:nvSpPr>
        <p:spPr/>
        <p:txBody>
          <a:bodyPr/>
          <a:lstStyle/>
          <a:p>
            <a:fld id="{0BC05F23-9948-9C48-82BF-76A5EF201BAB}" type="slidenum">
              <a:rPr lang="en-US" smtClean="0"/>
              <a:pPr/>
              <a:t>6</a:t>
            </a:fld>
            <a:endParaRPr lang="en-US"/>
          </a:p>
        </p:txBody>
      </p:sp>
      <p:sp>
        <p:nvSpPr>
          <p:cNvPr id="6" name="Tekstiruutu 5">
            <a:extLst>
              <a:ext uri="{FF2B5EF4-FFF2-40B4-BE49-F238E27FC236}">
                <a16:creationId xmlns:a16="http://schemas.microsoft.com/office/drawing/2014/main" id="{A712F179-C1D2-0646-BD1F-39A04B8DE7F4}"/>
              </a:ext>
            </a:extLst>
          </p:cNvPr>
          <p:cNvSpPr txBox="1"/>
          <p:nvPr/>
        </p:nvSpPr>
        <p:spPr>
          <a:xfrm>
            <a:off x="8617313" y="6381750"/>
            <a:ext cx="3346524" cy="369332"/>
          </a:xfrm>
          <a:prstGeom prst="rect">
            <a:avLst/>
          </a:prstGeom>
          <a:noFill/>
        </p:spPr>
        <p:txBody>
          <a:bodyPr wrap="square" rtlCol="0">
            <a:spAutoFit/>
          </a:bodyPr>
          <a:lstStyle/>
          <a:p>
            <a:r>
              <a:rPr lang="fi-FI" dirty="0">
                <a:solidFill>
                  <a:srgbClr val="FFFFFF"/>
                </a:solidFill>
              </a:rPr>
              <a:t>Koski ym. 2017, 14–15</a:t>
            </a:r>
          </a:p>
        </p:txBody>
      </p:sp>
      <p:sp>
        <p:nvSpPr>
          <p:cNvPr id="12" name="Sisällön paikkamerkki 2">
            <a:extLst>
              <a:ext uri="{FF2B5EF4-FFF2-40B4-BE49-F238E27FC236}">
                <a16:creationId xmlns:a16="http://schemas.microsoft.com/office/drawing/2014/main" id="{9FF9E508-37B3-FE40-AEE0-5BAE711E7209}"/>
              </a:ext>
            </a:extLst>
          </p:cNvPr>
          <p:cNvSpPr txBox="1">
            <a:spLocks/>
          </p:cNvSpPr>
          <p:nvPr/>
        </p:nvSpPr>
        <p:spPr>
          <a:xfrm>
            <a:off x="263353" y="919179"/>
            <a:ext cx="4032448" cy="5831903"/>
          </a:xfrm>
          <a:prstGeom prst="rect">
            <a:avLst/>
          </a:prstGeom>
        </p:spPr>
        <p:txBody>
          <a:bodyPr vert="horz" lIns="0" tIns="0" rIns="0" bIns="0" rtlCol="0" anchor="t" anchorCtr="0">
            <a:normAutofit fontScale="62500" lnSpcReduction="20000"/>
          </a:bodyPr>
          <a:lstStyle>
            <a:lvl1pPr marL="357188" indent="-357188" algn="l" defTabSz="914400" rtl="0" eaLnBrk="1" latinLnBrk="0" hangingPunct="1">
              <a:lnSpc>
                <a:spcPct val="90000"/>
              </a:lnSpc>
              <a:spcBef>
                <a:spcPts val="1200"/>
              </a:spcBef>
              <a:spcAft>
                <a:spcPts val="0"/>
              </a:spcAft>
              <a:buSzPct val="90000"/>
              <a:buFontTx/>
              <a:buBlip>
                <a:blip r:embed="rId3"/>
              </a:buBlip>
              <a:tabLst/>
              <a:defRPr sz="2800" b="0" i="0" kern="1200">
                <a:solidFill>
                  <a:schemeClr val="tx1"/>
                </a:solidFill>
                <a:latin typeface="+mn-lt"/>
                <a:ea typeface="Arial" charset="0"/>
                <a:cs typeface="Cambria"/>
              </a:defRPr>
            </a:lvl1pPr>
            <a:lvl2pPr marL="714375" indent="-357188" algn="l" defTabSz="914400" rtl="0" eaLnBrk="1" latinLnBrk="0" hangingPunct="1">
              <a:lnSpc>
                <a:spcPct val="90000"/>
              </a:lnSpc>
              <a:spcBef>
                <a:spcPts val="1200"/>
              </a:spcBef>
              <a:spcAft>
                <a:spcPts val="0"/>
              </a:spcAft>
              <a:buSzPct val="80000"/>
              <a:buFontTx/>
              <a:buBlip>
                <a:blip r:embed="rId3"/>
              </a:buBlip>
              <a:tabLst/>
              <a:defRPr sz="2400" b="0" i="0" kern="1200">
                <a:solidFill>
                  <a:schemeClr val="tx1"/>
                </a:solidFill>
                <a:latin typeface="+mn-lt"/>
                <a:ea typeface="Arial" charset="0"/>
                <a:cs typeface="Cambria"/>
              </a:defRPr>
            </a:lvl2pPr>
            <a:lvl3pPr marL="1071563" indent="-357188" algn="l" defTabSz="914400" rtl="0" eaLnBrk="1" latinLnBrk="0" hangingPunct="1">
              <a:lnSpc>
                <a:spcPct val="90000"/>
              </a:lnSpc>
              <a:spcBef>
                <a:spcPts val="1200"/>
              </a:spcBef>
              <a:spcAft>
                <a:spcPts val="0"/>
              </a:spcAft>
              <a:buSzPct val="80000"/>
              <a:buFontTx/>
              <a:buBlip>
                <a:blip r:embed="rId3"/>
              </a:buBlip>
              <a:tabLst/>
              <a:defRPr sz="2200" b="0" i="0" kern="1200">
                <a:solidFill>
                  <a:schemeClr val="tx1"/>
                </a:solidFill>
                <a:latin typeface="+mn-lt"/>
                <a:ea typeface="Arial" charset="0"/>
                <a:cs typeface="Cambria"/>
              </a:defRPr>
            </a:lvl3pPr>
            <a:lvl4pPr marL="1346200" indent="-274638" algn="l" defTabSz="914400" rtl="0" eaLnBrk="1" latinLnBrk="0" hangingPunct="1">
              <a:lnSpc>
                <a:spcPct val="90000"/>
              </a:lnSpc>
              <a:spcBef>
                <a:spcPts val="1200"/>
              </a:spcBef>
              <a:spcAft>
                <a:spcPts val="0"/>
              </a:spcAft>
              <a:buSzPct val="80000"/>
              <a:buFontTx/>
              <a:buBlip>
                <a:blip r:embed="rId3"/>
              </a:buBlip>
              <a:tabLst/>
              <a:defRPr sz="2000" b="0" i="0" kern="1200">
                <a:solidFill>
                  <a:schemeClr val="tx1"/>
                </a:solidFill>
                <a:latin typeface="+mn-lt"/>
                <a:ea typeface="Arial" charset="0"/>
                <a:cs typeface="Cambria"/>
              </a:defRPr>
            </a:lvl4pPr>
            <a:lvl5pPr marL="1612900" indent="-266700" algn="l" defTabSz="914400" rtl="0" eaLnBrk="1" latinLnBrk="0" hangingPunct="1">
              <a:lnSpc>
                <a:spcPct val="90000"/>
              </a:lnSpc>
              <a:spcBef>
                <a:spcPts val="1200"/>
              </a:spcBef>
              <a:spcAft>
                <a:spcPts val="0"/>
              </a:spcAft>
              <a:buSzPct val="80000"/>
              <a:buFontTx/>
              <a:buBlip>
                <a:blip r:embed="rId3"/>
              </a:buBlip>
              <a:tabLst/>
              <a:defRPr sz="1800" b="0" i="0" kern="1200">
                <a:solidFill>
                  <a:schemeClr val="tx1"/>
                </a:solidFill>
                <a:latin typeface="+mn-lt"/>
                <a:ea typeface="Arial" charset="0"/>
                <a:cs typeface="Cambria"/>
              </a:defRPr>
            </a:lvl5pPr>
            <a:lvl6pPr marL="1878013" indent="-265113"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6pPr>
            <a:lvl7pPr marL="2152650"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7pPr>
            <a:lvl8pPr marL="2419350" indent="-266700"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8pPr>
            <a:lvl9pPr marL="2693988"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9pPr>
          </a:lstStyle>
          <a:p>
            <a:pPr marL="0" indent="0">
              <a:buNone/>
            </a:pPr>
            <a:r>
              <a:rPr lang="fi-FI" dirty="0"/>
              <a:t>Fyysinen terveys</a:t>
            </a:r>
          </a:p>
          <a:p>
            <a:r>
              <a:rPr lang="fi-FI" sz="1900" dirty="0">
                <a:solidFill>
                  <a:schemeClr val="tx2"/>
                </a:solidFill>
              </a:rPr>
              <a:t>Vähäisempi yleinen kuolleisuusriski</a:t>
            </a:r>
          </a:p>
          <a:p>
            <a:r>
              <a:rPr lang="fi-FI" sz="1900" dirty="0">
                <a:solidFill>
                  <a:schemeClr val="tx2"/>
                </a:solidFill>
              </a:rPr>
              <a:t>Vähäisempi riski kuolla sydän- ja verisuonitauteihin</a:t>
            </a:r>
          </a:p>
          <a:p>
            <a:r>
              <a:rPr lang="fi-FI" sz="1900" dirty="0">
                <a:solidFill>
                  <a:schemeClr val="tx2"/>
                </a:solidFill>
              </a:rPr>
              <a:t>Vähäisempi riski kuolla syöpään</a:t>
            </a:r>
          </a:p>
          <a:p>
            <a:r>
              <a:rPr lang="fi-FI" sz="1900" dirty="0">
                <a:solidFill>
                  <a:schemeClr val="tx2"/>
                </a:solidFill>
              </a:rPr>
              <a:t>Sepelvaltimotaudin ehkäisy</a:t>
            </a:r>
          </a:p>
          <a:p>
            <a:r>
              <a:rPr lang="fi-FI" sz="1900" dirty="0">
                <a:solidFill>
                  <a:schemeClr val="tx2"/>
                </a:solidFill>
              </a:rPr>
              <a:t>Aivohalvauksen ehkäisy</a:t>
            </a:r>
          </a:p>
          <a:p>
            <a:r>
              <a:rPr lang="fi-FI" sz="1900" dirty="0">
                <a:solidFill>
                  <a:schemeClr val="tx2"/>
                </a:solidFill>
              </a:rPr>
              <a:t>Verenpainetaudin ehkäisy ja hoito</a:t>
            </a:r>
          </a:p>
          <a:p>
            <a:r>
              <a:rPr lang="fi-FI" sz="1900" dirty="0">
                <a:solidFill>
                  <a:schemeClr val="tx2"/>
                </a:solidFill>
              </a:rPr>
              <a:t>Vähäisempi metabolisen oireyhtymän riski</a:t>
            </a:r>
          </a:p>
          <a:p>
            <a:r>
              <a:rPr lang="fi-FI" sz="1900" dirty="0" err="1">
                <a:solidFill>
                  <a:schemeClr val="tx2"/>
                </a:solidFill>
              </a:rPr>
              <a:t>Hyperlipidemian</a:t>
            </a:r>
            <a:r>
              <a:rPr lang="fi-FI" sz="1900" dirty="0">
                <a:solidFill>
                  <a:schemeClr val="tx2"/>
                </a:solidFill>
              </a:rPr>
              <a:t> ehkäisy</a:t>
            </a:r>
          </a:p>
          <a:p>
            <a:r>
              <a:rPr lang="fi-FI" sz="1900" dirty="0">
                <a:solidFill>
                  <a:schemeClr val="tx2"/>
                </a:solidFill>
              </a:rPr>
              <a:t>Tyypin 2 diabeteksen ehkäisy</a:t>
            </a:r>
          </a:p>
          <a:p>
            <a:r>
              <a:rPr lang="fi-FI" sz="1900" dirty="0">
                <a:solidFill>
                  <a:schemeClr val="tx2"/>
                </a:solidFill>
              </a:rPr>
              <a:t>Vähäisempi haimasyövän, paksusuolisyövän, munasarjasyövän, keuhkosyövän, virtsarakonsyövän, rintasyövän, eturauhassyövän, maha- ja ruokatorvisyövän, kohtusyövän ja munuaissyövän riski</a:t>
            </a:r>
          </a:p>
          <a:p>
            <a:r>
              <a:rPr lang="fi-FI" sz="1900" dirty="0">
                <a:solidFill>
                  <a:schemeClr val="tx2"/>
                </a:solidFill>
              </a:rPr>
              <a:t>Vähäisempi raskausmyrkytyksen riski</a:t>
            </a:r>
          </a:p>
          <a:p>
            <a:r>
              <a:rPr lang="fi-FI" sz="1900" dirty="0">
                <a:solidFill>
                  <a:schemeClr val="tx2"/>
                </a:solidFill>
              </a:rPr>
              <a:t>Vähäisempi astman riski</a:t>
            </a:r>
          </a:p>
          <a:p>
            <a:r>
              <a:rPr lang="fi-FI" sz="1900" dirty="0">
                <a:solidFill>
                  <a:schemeClr val="tx2"/>
                </a:solidFill>
              </a:rPr>
              <a:t>Osteoporoosin ehkäisy</a:t>
            </a:r>
          </a:p>
          <a:p>
            <a:r>
              <a:rPr lang="fi-FI" sz="1900" dirty="0">
                <a:solidFill>
                  <a:schemeClr val="tx2"/>
                </a:solidFill>
              </a:rPr>
              <a:t>Lonkkamurtuman ehkäisy</a:t>
            </a:r>
          </a:p>
          <a:p>
            <a:r>
              <a:rPr lang="fi-FI" sz="1900" dirty="0">
                <a:solidFill>
                  <a:srgbClr val="7030A0"/>
                </a:solidFill>
              </a:rPr>
              <a:t>Muiden luunmurtumien ehkäisy</a:t>
            </a:r>
          </a:p>
          <a:p>
            <a:r>
              <a:rPr lang="fi-FI" sz="1900" dirty="0">
                <a:solidFill>
                  <a:srgbClr val="7030A0"/>
                </a:solidFill>
              </a:rPr>
              <a:t>Liikalihavuuden ehkäisy ja painonhallinta</a:t>
            </a:r>
          </a:p>
          <a:p>
            <a:r>
              <a:rPr lang="fi-FI" sz="1900" dirty="0">
                <a:solidFill>
                  <a:srgbClr val="00B050"/>
                </a:solidFill>
              </a:rPr>
              <a:t>Muiden terveellisten elämäntapojen omaksuminen</a:t>
            </a:r>
          </a:p>
          <a:p>
            <a:r>
              <a:rPr lang="fi-FI" sz="1900" dirty="0">
                <a:solidFill>
                  <a:srgbClr val="00B050"/>
                </a:solidFill>
              </a:rPr>
              <a:t>Erektiohäiriöiden ehkäisy</a:t>
            </a:r>
          </a:p>
        </p:txBody>
      </p:sp>
      <p:sp>
        <p:nvSpPr>
          <p:cNvPr id="15" name="Sisällön paikkamerkki 2">
            <a:extLst>
              <a:ext uri="{FF2B5EF4-FFF2-40B4-BE49-F238E27FC236}">
                <a16:creationId xmlns:a16="http://schemas.microsoft.com/office/drawing/2014/main" id="{A245B65F-8625-2C47-BEA9-B2EFB38285DF}"/>
              </a:ext>
            </a:extLst>
          </p:cNvPr>
          <p:cNvSpPr txBox="1">
            <a:spLocks/>
          </p:cNvSpPr>
          <p:nvPr/>
        </p:nvSpPr>
        <p:spPr>
          <a:xfrm>
            <a:off x="4575163" y="960740"/>
            <a:ext cx="3905771" cy="4238283"/>
          </a:xfrm>
          <a:prstGeom prst="rect">
            <a:avLst/>
          </a:prstGeom>
        </p:spPr>
        <p:txBody>
          <a:bodyPr vert="horz" lIns="0" tIns="0" rIns="0" bIns="0" rtlCol="0" anchor="t" anchorCtr="0">
            <a:normAutofit lnSpcReduction="10000"/>
          </a:bodyPr>
          <a:lstStyle>
            <a:lvl1pPr marL="357188" indent="-357188" algn="l" defTabSz="914400" rtl="0" eaLnBrk="1" latinLnBrk="0" hangingPunct="1">
              <a:lnSpc>
                <a:spcPct val="90000"/>
              </a:lnSpc>
              <a:spcBef>
                <a:spcPts val="1200"/>
              </a:spcBef>
              <a:spcAft>
                <a:spcPts val="0"/>
              </a:spcAft>
              <a:buSzPct val="90000"/>
              <a:buFontTx/>
              <a:buBlip>
                <a:blip r:embed="rId3"/>
              </a:buBlip>
              <a:tabLst/>
              <a:defRPr sz="2800" b="0" i="0" kern="1200">
                <a:solidFill>
                  <a:schemeClr val="tx1"/>
                </a:solidFill>
                <a:latin typeface="+mn-lt"/>
                <a:ea typeface="Arial" charset="0"/>
                <a:cs typeface="Cambria"/>
              </a:defRPr>
            </a:lvl1pPr>
            <a:lvl2pPr marL="714375" indent="-357188" algn="l" defTabSz="914400" rtl="0" eaLnBrk="1" latinLnBrk="0" hangingPunct="1">
              <a:lnSpc>
                <a:spcPct val="90000"/>
              </a:lnSpc>
              <a:spcBef>
                <a:spcPts val="1200"/>
              </a:spcBef>
              <a:spcAft>
                <a:spcPts val="0"/>
              </a:spcAft>
              <a:buSzPct val="80000"/>
              <a:buFontTx/>
              <a:buBlip>
                <a:blip r:embed="rId3"/>
              </a:buBlip>
              <a:tabLst/>
              <a:defRPr sz="2400" b="0" i="0" kern="1200">
                <a:solidFill>
                  <a:schemeClr val="tx1"/>
                </a:solidFill>
                <a:latin typeface="+mn-lt"/>
                <a:ea typeface="Arial" charset="0"/>
                <a:cs typeface="Cambria"/>
              </a:defRPr>
            </a:lvl2pPr>
            <a:lvl3pPr marL="1071563" indent="-357188" algn="l" defTabSz="914400" rtl="0" eaLnBrk="1" latinLnBrk="0" hangingPunct="1">
              <a:lnSpc>
                <a:spcPct val="90000"/>
              </a:lnSpc>
              <a:spcBef>
                <a:spcPts val="1200"/>
              </a:spcBef>
              <a:spcAft>
                <a:spcPts val="0"/>
              </a:spcAft>
              <a:buSzPct val="80000"/>
              <a:buFontTx/>
              <a:buBlip>
                <a:blip r:embed="rId3"/>
              </a:buBlip>
              <a:tabLst/>
              <a:defRPr sz="2200" b="0" i="0" kern="1200">
                <a:solidFill>
                  <a:schemeClr val="tx1"/>
                </a:solidFill>
                <a:latin typeface="+mn-lt"/>
                <a:ea typeface="Arial" charset="0"/>
                <a:cs typeface="Cambria"/>
              </a:defRPr>
            </a:lvl3pPr>
            <a:lvl4pPr marL="1346200" indent="-274638" algn="l" defTabSz="914400" rtl="0" eaLnBrk="1" latinLnBrk="0" hangingPunct="1">
              <a:lnSpc>
                <a:spcPct val="90000"/>
              </a:lnSpc>
              <a:spcBef>
                <a:spcPts val="1200"/>
              </a:spcBef>
              <a:spcAft>
                <a:spcPts val="0"/>
              </a:spcAft>
              <a:buSzPct val="80000"/>
              <a:buFontTx/>
              <a:buBlip>
                <a:blip r:embed="rId3"/>
              </a:buBlip>
              <a:tabLst/>
              <a:defRPr sz="2000" b="0" i="0" kern="1200">
                <a:solidFill>
                  <a:schemeClr val="tx1"/>
                </a:solidFill>
                <a:latin typeface="+mn-lt"/>
                <a:ea typeface="Arial" charset="0"/>
                <a:cs typeface="Cambria"/>
              </a:defRPr>
            </a:lvl4pPr>
            <a:lvl5pPr marL="1612900" indent="-266700" algn="l" defTabSz="914400" rtl="0" eaLnBrk="1" latinLnBrk="0" hangingPunct="1">
              <a:lnSpc>
                <a:spcPct val="90000"/>
              </a:lnSpc>
              <a:spcBef>
                <a:spcPts val="1200"/>
              </a:spcBef>
              <a:spcAft>
                <a:spcPts val="0"/>
              </a:spcAft>
              <a:buSzPct val="80000"/>
              <a:buFontTx/>
              <a:buBlip>
                <a:blip r:embed="rId3"/>
              </a:buBlip>
              <a:tabLst/>
              <a:defRPr sz="1800" b="0" i="0" kern="1200">
                <a:solidFill>
                  <a:schemeClr val="tx1"/>
                </a:solidFill>
                <a:latin typeface="+mn-lt"/>
                <a:ea typeface="Arial" charset="0"/>
                <a:cs typeface="Cambria"/>
              </a:defRPr>
            </a:lvl5pPr>
            <a:lvl6pPr marL="1878013" indent="-265113"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6pPr>
            <a:lvl7pPr marL="2152650"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7pPr>
            <a:lvl8pPr marL="2419350" indent="-266700"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8pPr>
            <a:lvl9pPr marL="2693988"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9pPr>
          </a:lstStyle>
          <a:p>
            <a:pPr marL="0" indent="0">
              <a:buNone/>
            </a:pPr>
            <a:r>
              <a:rPr lang="fi-FI" sz="1800" dirty="0"/>
              <a:t>Psyykkinen ja henkinen hyvinvointi</a:t>
            </a:r>
          </a:p>
          <a:p>
            <a:r>
              <a:rPr lang="fi-FI" sz="1200" dirty="0">
                <a:solidFill>
                  <a:schemeClr val="tx2"/>
                </a:solidFill>
              </a:rPr>
              <a:t>Masennuksen ja ahdistuksen ehkäisy ja hoito</a:t>
            </a:r>
          </a:p>
          <a:p>
            <a:r>
              <a:rPr lang="fi-FI" sz="1200" dirty="0">
                <a:solidFill>
                  <a:schemeClr val="tx2"/>
                </a:solidFill>
              </a:rPr>
              <a:t>Masennus- ja ahdistusoireiden lievittyminen</a:t>
            </a:r>
          </a:p>
          <a:p>
            <a:r>
              <a:rPr lang="fi-FI" sz="1200" dirty="0">
                <a:solidFill>
                  <a:schemeClr val="tx2"/>
                </a:solidFill>
              </a:rPr>
              <a:t>Vähäisempi dementiariski</a:t>
            </a:r>
          </a:p>
          <a:p>
            <a:r>
              <a:rPr lang="fi-FI" sz="1200" dirty="0">
                <a:solidFill>
                  <a:schemeClr val="tx2"/>
                </a:solidFill>
              </a:rPr>
              <a:t>Vähäisempi kognitiivisen heikentymisen riski</a:t>
            </a:r>
          </a:p>
          <a:p>
            <a:r>
              <a:rPr lang="fi-FI" sz="1200" dirty="0">
                <a:solidFill>
                  <a:schemeClr val="tx2"/>
                </a:solidFill>
              </a:rPr>
              <a:t>Vähäisempi Parkinsonin taudin riski</a:t>
            </a:r>
          </a:p>
          <a:p>
            <a:r>
              <a:rPr lang="fi-FI" sz="1200" dirty="0">
                <a:solidFill>
                  <a:schemeClr val="tx2"/>
                </a:solidFill>
              </a:rPr>
              <a:t>Parempi itsetunto</a:t>
            </a:r>
          </a:p>
          <a:p>
            <a:r>
              <a:rPr lang="fi-FI" sz="1200" dirty="0">
                <a:solidFill>
                  <a:schemeClr val="tx2"/>
                </a:solidFill>
              </a:rPr>
              <a:t>Parempi kehonkuva</a:t>
            </a:r>
          </a:p>
          <a:p>
            <a:r>
              <a:rPr lang="fi-FI" sz="1200" dirty="0">
                <a:solidFill>
                  <a:schemeClr val="tx2"/>
                </a:solidFill>
              </a:rPr>
              <a:t>Parempi unenlaatu</a:t>
            </a:r>
          </a:p>
          <a:p>
            <a:r>
              <a:rPr lang="fi-FI" sz="1200" dirty="0">
                <a:solidFill>
                  <a:srgbClr val="7030A0"/>
                </a:solidFill>
              </a:rPr>
              <a:t>Parempi kyky käsitellä </a:t>
            </a:r>
            <a:r>
              <a:rPr lang="fi-FI" sz="1200" dirty="0" err="1">
                <a:solidFill>
                  <a:srgbClr val="7030A0"/>
                </a:solidFill>
              </a:rPr>
              <a:t>psykososiaalisia</a:t>
            </a:r>
            <a:r>
              <a:rPr lang="fi-FI" sz="1200" dirty="0">
                <a:solidFill>
                  <a:srgbClr val="7030A0"/>
                </a:solidFill>
              </a:rPr>
              <a:t> stressitekijöitä</a:t>
            </a:r>
          </a:p>
          <a:p>
            <a:r>
              <a:rPr lang="fi-FI" sz="1200" dirty="0">
                <a:solidFill>
                  <a:srgbClr val="7030A0"/>
                </a:solidFill>
              </a:rPr>
              <a:t>Parempi mieliala</a:t>
            </a:r>
          </a:p>
          <a:p>
            <a:r>
              <a:rPr lang="fi-FI" sz="1200" dirty="0">
                <a:solidFill>
                  <a:srgbClr val="7030A0"/>
                </a:solidFill>
              </a:rPr>
              <a:t>Suurempi tyytyväisyys elämään</a:t>
            </a:r>
          </a:p>
          <a:p>
            <a:r>
              <a:rPr lang="fi-FI" sz="1200" dirty="0">
                <a:solidFill>
                  <a:srgbClr val="7030A0"/>
                </a:solidFill>
              </a:rPr>
              <a:t>Parempi terveydellinen elämänlaatu</a:t>
            </a:r>
          </a:p>
          <a:p>
            <a:r>
              <a:rPr lang="fi-FI" sz="1200" dirty="0">
                <a:solidFill>
                  <a:srgbClr val="7030A0"/>
                </a:solidFill>
              </a:rPr>
              <a:t>Paremmat kognitiiviset toiminnot</a:t>
            </a:r>
          </a:p>
        </p:txBody>
      </p:sp>
      <p:sp>
        <p:nvSpPr>
          <p:cNvPr id="16" name="Sisällön paikkamerkki 2">
            <a:extLst>
              <a:ext uri="{FF2B5EF4-FFF2-40B4-BE49-F238E27FC236}">
                <a16:creationId xmlns:a16="http://schemas.microsoft.com/office/drawing/2014/main" id="{08706D77-5371-9645-B7C0-5388B09C51C9}"/>
              </a:ext>
            </a:extLst>
          </p:cNvPr>
          <p:cNvSpPr txBox="1">
            <a:spLocks/>
          </p:cNvSpPr>
          <p:nvPr/>
        </p:nvSpPr>
        <p:spPr>
          <a:xfrm>
            <a:off x="8748638" y="919179"/>
            <a:ext cx="3166763" cy="1460982"/>
          </a:xfrm>
          <a:prstGeom prst="rect">
            <a:avLst/>
          </a:prstGeom>
        </p:spPr>
        <p:txBody>
          <a:bodyPr vert="horz" lIns="0" tIns="0" rIns="0" bIns="0" rtlCol="0" anchor="t" anchorCtr="0">
            <a:normAutofit/>
          </a:bodyPr>
          <a:lstStyle>
            <a:lvl1pPr marL="357188" indent="-357188" algn="l" defTabSz="914400" rtl="0" eaLnBrk="1" latinLnBrk="0" hangingPunct="1">
              <a:lnSpc>
                <a:spcPct val="90000"/>
              </a:lnSpc>
              <a:spcBef>
                <a:spcPts val="1200"/>
              </a:spcBef>
              <a:spcAft>
                <a:spcPts val="0"/>
              </a:spcAft>
              <a:buSzPct val="90000"/>
              <a:buFontTx/>
              <a:buBlip>
                <a:blip r:embed="rId3"/>
              </a:buBlip>
              <a:tabLst/>
              <a:defRPr sz="2800" b="0" i="0" kern="1200">
                <a:solidFill>
                  <a:schemeClr val="tx1"/>
                </a:solidFill>
                <a:latin typeface="+mn-lt"/>
                <a:ea typeface="Arial" charset="0"/>
                <a:cs typeface="Cambria"/>
              </a:defRPr>
            </a:lvl1pPr>
            <a:lvl2pPr marL="714375" indent="-357188" algn="l" defTabSz="914400" rtl="0" eaLnBrk="1" latinLnBrk="0" hangingPunct="1">
              <a:lnSpc>
                <a:spcPct val="90000"/>
              </a:lnSpc>
              <a:spcBef>
                <a:spcPts val="1200"/>
              </a:spcBef>
              <a:spcAft>
                <a:spcPts val="0"/>
              </a:spcAft>
              <a:buSzPct val="80000"/>
              <a:buFontTx/>
              <a:buBlip>
                <a:blip r:embed="rId3"/>
              </a:buBlip>
              <a:tabLst/>
              <a:defRPr sz="2400" b="0" i="0" kern="1200">
                <a:solidFill>
                  <a:schemeClr val="tx1"/>
                </a:solidFill>
                <a:latin typeface="+mn-lt"/>
                <a:ea typeface="Arial" charset="0"/>
                <a:cs typeface="Cambria"/>
              </a:defRPr>
            </a:lvl2pPr>
            <a:lvl3pPr marL="1071563" indent="-357188" algn="l" defTabSz="914400" rtl="0" eaLnBrk="1" latinLnBrk="0" hangingPunct="1">
              <a:lnSpc>
                <a:spcPct val="90000"/>
              </a:lnSpc>
              <a:spcBef>
                <a:spcPts val="1200"/>
              </a:spcBef>
              <a:spcAft>
                <a:spcPts val="0"/>
              </a:spcAft>
              <a:buSzPct val="80000"/>
              <a:buFontTx/>
              <a:buBlip>
                <a:blip r:embed="rId3"/>
              </a:buBlip>
              <a:tabLst/>
              <a:defRPr sz="2200" b="0" i="0" kern="1200">
                <a:solidFill>
                  <a:schemeClr val="tx1"/>
                </a:solidFill>
                <a:latin typeface="+mn-lt"/>
                <a:ea typeface="Arial" charset="0"/>
                <a:cs typeface="Cambria"/>
              </a:defRPr>
            </a:lvl3pPr>
            <a:lvl4pPr marL="1346200" indent="-274638" algn="l" defTabSz="914400" rtl="0" eaLnBrk="1" latinLnBrk="0" hangingPunct="1">
              <a:lnSpc>
                <a:spcPct val="90000"/>
              </a:lnSpc>
              <a:spcBef>
                <a:spcPts val="1200"/>
              </a:spcBef>
              <a:spcAft>
                <a:spcPts val="0"/>
              </a:spcAft>
              <a:buSzPct val="80000"/>
              <a:buFontTx/>
              <a:buBlip>
                <a:blip r:embed="rId3"/>
              </a:buBlip>
              <a:tabLst/>
              <a:defRPr sz="2000" b="0" i="0" kern="1200">
                <a:solidFill>
                  <a:schemeClr val="tx1"/>
                </a:solidFill>
                <a:latin typeface="+mn-lt"/>
                <a:ea typeface="Arial" charset="0"/>
                <a:cs typeface="Cambria"/>
              </a:defRPr>
            </a:lvl4pPr>
            <a:lvl5pPr marL="1612900" indent="-266700" algn="l" defTabSz="914400" rtl="0" eaLnBrk="1" latinLnBrk="0" hangingPunct="1">
              <a:lnSpc>
                <a:spcPct val="90000"/>
              </a:lnSpc>
              <a:spcBef>
                <a:spcPts val="1200"/>
              </a:spcBef>
              <a:spcAft>
                <a:spcPts val="0"/>
              </a:spcAft>
              <a:buSzPct val="80000"/>
              <a:buFontTx/>
              <a:buBlip>
                <a:blip r:embed="rId3"/>
              </a:buBlip>
              <a:tabLst/>
              <a:defRPr sz="1800" b="0" i="0" kern="1200">
                <a:solidFill>
                  <a:schemeClr val="tx1"/>
                </a:solidFill>
                <a:latin typeface="+mn-lt"/>
                <a:ea typeface="Arial" charset="0"/>
                <a:cs typeface="Cambria"/>
              </a:defRPr>
            </a:lvl5pPr>
            <a:lvl6pPr marL="1878013" indent="-265113"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6pPr>
            <a:lvl7pPr marL="2152650"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7pPr>
            <a:lvl8pPr marL="2419350" indent="-266700"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8pPr>
            <a:lvl9pPr marL="2693988"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9pPr>
          </a:lstStyle>
          <a:p>
            <a:pPr marL="0" indent="0">
              <a:buNone/>
            </a:pPr>
            <a:r>
              <a:rPr lang="fi-FI" sz="1800" dirty="0"/>
              <a:t>Sosiaalinen hyvinvointi</a:t>
            </a:r>
          </a:p>
          <a:p>
            <a:r>
              <a:rPr lang="fi-FI" sz="1200" dirty="0">
                <a:solidFill>
                  <a:srgbClr val="7030A0"/>
                </a:solidFill>
              </a:rPr>
              <a:t>Ikäihmisten parempi sosiaalinen hyvinvointi</a:t>
            </a:r>
          </a:p>
          <a:p>
            <a:r>
              <a:rPr lang="fi-FI" sz="1200" dirty="0">
                <a:solidFill>
                  <a:srgbClr val="00B050"/>
                </a:solidFill>
              </a:rPr>
              <a:t>Vähentynyt syrjäytyneisyys, eristäytyneisyys ja yksinäisyys</a:t>
            </a:r>
          </a:p>
          <a:p>
            <a:r>
              <a:rPr lang="fi-FI" sz="1200" dirty="0">
                <a:solidFill>
                  <a:srgbClr val="00B050"/>
                </a:solidFill>
              </a:rPr>
              <a:t>Paremmat sosiaaliset suhteet</a:t>
            </a:r>
          </a:p>
        </p:txBody>
      </p:sp>
      <p:sp>
        <p:nvSpPr>
          <p:cNvPr id="17" name="Sisällön paikkamerkki 2">
            <a:extLst>
              <a:ext uri="{FF2B5EF4-FFF2-40B4-BE49-F238E27FC236}">
                <a16:creationId xmlns:a16="http://schemas.microsoft.com/office/drawing/2014/main" id="{610A848E-32CC-F448-A9CA-8DDFDA265486}"/>
              </a:ext>
            </a:extLst>
          </p:cNvPr>
          <p:cNvSpPr txBox="1">
            <a:spLocks/>
          </p:cNvSpPr>
          <p:nvPr/>
        </p:nvSpPr>
        <p:spPr>
          <a:xfrm>
            <a:off x="8748637" y="5139938"/>
            <a:ext cx="3443363" cy="998123"/>
          </a:xfrm>
          <a:prstGeom prst="rect">
            <a:avLst/>
          </a:prstGeom>
        </p:spPr>
        <p:txBody>
          <a:bodyPr vert="horz" lIns="0" tIns="0" rIns="0" bIns="0" rtlCol="0" anchor="t" anchorCtr="0">
            <a:normAutofit/>
          </a:bodyPr>
          <a:lstStyle>
            <a:lvl1pPr marL="357188" indent="-357188" algn="l" defTabSz="914400" rtl="0" eaLnBrk="1" latinLnBrk="0" hangingPunct="1">
              <a:lnSpc>
                <a:spcPct val="90000"/>
              </a:lnSpc>
              <a:spcBef>
                <a:spcPts val="1200"/>
              </a:spcBef>
              <a:spcAft>
                <a:spcPts val="0"/>
              </a:spcAft>
              <a:buSzPct val="90000"/>
              <a:buFontTx/>
              <a:buBlip>
                <a:blip r:embed="rId3"/>
              </a:buBlip>
              <a:tabLst/>
              <a:defRPr sz="2800" b="0" i="0" kern="1200">
                <a:solidFill>
                  <a:schemeClr val="tx1"/>
                </a:solidFill>
                <a:latin typeface="+mn-lt"/>
                <a:ea typeface="Arial" charset="0"/>
                <a:cs typeface="Cambria"/>
              </a:defRPr>
            </a:lvl1pPr>
            <a:lvl2pPr marL="714375" indent="-357188" algn="l" defTabSz="914400" rtl="0" eaLnBrk="1" latinLnBrk="0" hangingPunct="1">
              <a:lnSpc>
                <a:spcPct val="90000"/>
              </a:lnSpc>
              <a:spcBef>
                <a:spcPts val="1200"/>
              </a:spcBef>
              <a:spcAft>
                <a:spcPts val="0"/>
              </a:spcAft>
              <a:buSzPct val="80000"/>
              <a:buFontTx/>
              <a:buBlip>
                <a:blip r:embed="rId3"/>
              </a:buBlip>
              <a:tabLst/>
              <a:defRPr sz="2400" b="0" i="0" kern="1200">
                <a:solidFill>
                  <a:schemeClr val="tx1"/>
                </a:solidFill>
                <a:latin typeface="+mn-lt"/>
                <a:ea typeface="Arial" charset="0"/>
                <a:cs typeface="Cambria"/>
              </a:defRPr>
            </a:lvl2pPr>
            <a:lvl3pPr marL="1071563" indent="-357188" algn="l" defTabSz="914400" rtl="0" eaLnBrk="1" latinLnBrk="0" hangingPunct="1">
              <a:lnSpc>
                <a:spcPct val="90000"/>
              </a:lnSpc>
              <a:spcBef>
                <a:spcPts val="1200"/>
              </a:spcBef>
              <a:spcAft>
                <a:spcPts val="0"/>
              </a:spcAft>
              <a:buSzPct val="80000"/>
              <a:buFontTx/>
              <a:buBlip>
                <a:blip r:embed="rId3"/>
              </a:buBlip>
              <a:tabLst/>
              <a:defRPr sz="2200" b="0" i="0" kern="1200">
                <a:solidFill>
                  <a:schemeClr val="tx1"/>
                </a:solidFill>
                <a:latin typeface="+mn-lt"/>
                <a:ea typeface="Arial" charset="0"/>
                <a:cs typeface="Cambria"/>
              </a:defRPr>
            </a:lvl3pPr>
            <a:lvl4pPr marL="1346200" indent="-274638" algn="l" defTabSz="914400" rtl="0" eaLnBrk="1" latinLnBrk="0" hangingPunct="1">
              <a:lnSpc>
                <a:spcPct val="90000"/>
              </a:lnSpc>
              <a:spcBef>
                <a:spcPts val="1200"/>
              </a:spcBef>
              <a:spcAft>
                <a:spcPts val="0"/>
              </a:spcAft>
              <a:buSzPct val="80000"/>
              <a:buFontTx/>
              <a:buBlip>
                <a:blip r:embed="rId3"/>
              </a:buBlip>
              <a:tabLst/>
              <a:defRPr sz="2000" b="0" i="0" kern="1200">
                <a:solidFill>
                  <a:schemeClr val="tx1"/>
                </a:solidFill>
                <a:latin typeface="+mn-lt"/>
                <a:ea typeface="Arial" charset="0"/>
                <a:cs typeface="Cambria"/>
              </a:defRPr>
            </a:lvl4pPr>
            <a:lvl5pPr marL="1612900" indent="-266700" algn="l" defTabSz="914400" rtl="0" eaLnBrk="1" latinLnBrk="0" hangingPunct="1">
              <a:lnSpc>
                <a:spcPct val="90000"/>
              </a:lnSpc>
              <a:spcBef>
                <a:spcPts val="1200"/>
              </a:spcBef>
              <a:spcAft>
                <a:spcPts val="0"/>
              </a:spcAft>
              <a:buSzPct val="80000"/>
              <a:buFontTx/>
              <a:buBlip>
                <a:blip r:embed="rId3"/>
              </a:buBlip>
              <a:tabLst/>
              <a:defRPr sz="1800" b="0" i="0" kern="1200">
                <a:solidFill>
                  <a:schemeClr val="tx1"/>
                </a:solidFill>
                <a:latin typeface="+mn-lt"/>
                <a:ea typeface="Arial" charset="0"/>
                <a:cs typeface="Cambria"/>
              </a:defRPr>
            </a:lvl5pPr>
            <a:lvl6pPr marL="1878013" indent="-265113"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6pPr>
            <a:lvl7pPr marL="2152650"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7pPr>
            <a:lvl8pPr marL="2419350" indent="-266700"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8pPr>
            <a:lvl9pPr marL="2693988"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9pPr>
          </a:lstStyle>
          <a:p>
            <a:pPr marL="0" indent="0">
              <a:buNone/>
            </a:pPr>
            <a:r>
              <a:rPr lang="fi-FI" sz="1200" dirty="0">
                <a:solidFill>
                  <a:schemeClr val="tx2"/>
                </a:solidFill>
              </a:rPr>
              <a:t>Korkein näyttötaso eli varma näyttö.</a:t>
            </a:r>
          </a:p>
          <a:p>
            <a:pPr marL="0" indent="0">
              <a:buNone/>
            </a:pPr>
            <a:r>
              <a:rPr lang="fi-FI" sz="1200" dirty="0">
                <a:solidFill>
                  <a:srgbClr val="7030A0"/>
                </a:solidFill>
              </a:rPr>
              <a:t>Keskivahva näyttötaso eli  näytöstä lukuisia viitteitä.</a:t>
            </a:r>
          </a:p>
          <a:p>
            <a:pPr marL="0" indent="0">
              <a:buNone/>
            </a:pPr>
            <a:r>
              <a:rPr lang="fi-FI" sz="1200" dirty="0">
                <a:solidFill>
                  <a:srgbClr val="00B050"/>
                </a:solidFill>
              </a:rPr>
              <a:t>Alin näyttötaso eli  näytöstä joitakin viitteitä. </a:t>
            </a:r>
          </a:p>
        </p:txBody>
      </p:sp>
    </p:spTree>
    <p:extLst>
      <p:ext uri="{BB962C8B-B14F-4D97-AF65-F5344CB8AC3E}">
        <p14:creationId xmlns:p14="http://schemas.microsoft.com/office/powerpoint/2010/main" val="348594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199" y="405285"/>
            <a:ext cx="10514013" cy="1079499"/>
          </a:xfrm>
        </p:spPr>
        <p:txBody>
          <a:bodyPr>
            <a:normAutofit/>
          </a:bodyPr>
          <a:lstStyle/>
          <a:p>
            <a:r>
              <a:rPr lang="fi-FI" dirty="0"/>
              <a:t>Riittävä liikkuminen</a:t>
            </a:r>
          </a:p>
        </p:txBody>
      </p:sp>
      <p:sp>
        <p:nvSpPr>
          <p:cNvPr id="3" name="Sisällön paikkamerkki 2"/>
          <p:cNvSpPr>
            <a:spLocks noGrp="1"/>
          </p:cNvSpPr>
          <p:nvPr>
            <p:ph idx="1"/>
          </p:nvPr>
        </p:nvSpPr>
        <p:spPr>
          <a:xfrm>
            <a:off x="839788" y="1484784"/>
            <a:ext cx="10512425" cy="4896965"/>
          </a:xfrm>
        </p:spPr>
        <p:txBody>
          <a:bodyPr>
            <a:normAutofit/>
          </a:bodyPr>
          <a:lstStyle/>
          <a:p>
            <a:pPr marL="0" indent="0">
              <a:lnSpc>
                <a:spcPct val="107000"/>
              </a:lnSpc>
              <a:spcAft>
                <a:spcPts val="800"/>
              </a:spcAft>
              <a:buNone/>
            </a:pPr>
            <a:endParaRPr lang="fi-FI" b="1" dirty="0">
              <a:latin typeface="Calibri" panose="020F0502020204030204" pitchFamily="34" charset="0"/>
            </a:endParaRPr>
          </a:p>
          <a:p>
            <a:pPr marL="342900" indent="-342900">
              <a:lnSpc>
                <a:spcPct val="107000"/>
              </a:lnSpc>
              <a:spcAft>
                <a:spcPts val="800"/>
              </a:spcAft>
              <a:buFont typeface="Arial" panose="020B0604020202020204" pitchFamily="34" charset="0"/>
              <a:buChar char="•"/>
            </a:pPr>
            <a:endParaRPr lang="fi-FI" b="1" dirty="0">
              <a:latin typeface="Calibri" panose="020F0502020204030204" pitchFamily="34" charset="0"/>
            </a:endParaRPr>
          </a:p>
          <a:p>
            <a:endParaRPr lang="fi-FI" dirty="0"/>
          </a:p>
        </p:txBody>
      </p:sp>
      <p:sp>
        <p:nvSpPr>
          <p:cNvPr id="7" name="Sisällön paikkamerkki 2">
            <a:extLst>
              <a:ext uri="{FF2B5EF4-FFF2-40B4-BE49-F238E27FC236}">
                <a16:creationId xmlns:a16="http://schemas.microsoft.com/office/drawing/2014/main" id="{DF6CBBDD-7BD9-7144-9F60-207CD168CEFE}"/>
              </a:ext>
            </a:extLst>
          </p:cNvPr>
          <p:cNvSpPr txBox="1">
            <a:spLocks/>
          </p:cNvSpPr>
          <p:nvPr/>
        </p:nvSpPr>
        <p:spPr>
          <a:xfrm>
            <a:off x="838198" y="643312"/>
            <a:ext cx="10500288" cy="5257131"/>
          </a:xfrm>
          <a:prstGeom prst="rect">
            <a:avLst/>
          </a:prstGeom>
        </p:spPr>
        <p:txBody>
          <a:bodyPr vert="horz" lIns="0" tIns="0" rIns="0" bIns="0" rtlCol="0" anchor="t" anchorCtr="0">
            <a:normAutofit fontScale="92500"/>
          </a:bodyPr>
          <a:lstStyle>
            <a:lvl1pPr marL="357188" indent="-357188" algn="l" defTabSz="914400" rtl="0" eaLnBrk="1" latinLnBrk="0" hangingPunct="1">
              <a:lnSpc>
                <a:spcPct val="90000"/>
              </a:lnSpc>
              <a:spcBef>
                <a:spcPts val="1200"/>
              </a:spcBef>
              <a:spcAft>
                <a:spcPts val="0"/>
              </a:spcAft>
              <a:buSzPct val="90000"/>
              <a:buFontTx/>
              <a:buBlip>
                <a:blip r:embed="rId3"/>
              </a:buBlip>
              <a:tabLst/>
              <a:defRPr sz="2800" b="0" i="0" kern="1200">
                <a:solidFill>
                  <a:schemeClr val="tx1"/>
                </a:solidFill>
                <a:latin typeface="+mn-lt"/>
                <a:ea typeface="Arial" charset="0"/>
                <a:cs typeface="Cambria"/>
              </a:defRPr>
            </a:lvl1pPr>
            <a:lvl2pPr marL="714375" indent="-357188" algn="l" defTabSz="914400" rtl="0" eaLnBrk="1" latinLnBrk="0" hangingPunct="1">
              <a:lnSpc>
                <a:spcPct val="90000"/>
              </a:lnSpc>
              <a:spcBef>
                <a:spcPts val="1200"/>
              </a:spcBef>
              <a:spcAft>
                <a:spcPts val="0"/>
              </a:spcAft>
              <a:buSzPct val="80000"/>
              <a:buFontTx/>
              <a:buBlip>
                <a:blip r:embed="rId3"/>
              </a:buBlip>
              <a:tabLst/>
              <a:defRPr sz="2400" b="0" i="0" kern="1200">
                <a:solidFill>
                  <a:schemeClr val="tx1"/>
                </a:solidFill>
                <a:latin typeface="+mn-lt"/>
                <a:ea typeface="Arial" charset="0"/>
                <a:cs typeface="Cambria"/>
              </a:defRPr>
            </a:lvl2pPr>
            <a:lvl3pPr marL="1071563" indent="-357188" algn="l" defTabSz="914400" rtl="0" eaLnBrk="1" latinLnBrk="0" hangingPunct="1">
              <a:lnSpc>
                <a:spcPct val="90000"/>
              </a:lnSpc>
              <a:spcBef>
                <a:spcPts val="1200"/>
              </a:spcBef>
              <a:spcAft>
                <a:spcPts val="0"/>
              </a:spcAft>
              <a:buSzPct val="80000"/>
              <a:buFontTx/>
              <a:buBlip>
                <a:blip r:embed="rId3"/>
              </a:buBlip>
              <a:tabLst/>
              <a:defRPr sz="2200" b="0" i="0" kern="1200">
                <a:solidFill>
                  <a:schemeClr val="tx1"/>
                </a:solidFill>
                <a:latin typeface="+mn-lt"/>
                <a:ea typeface="Arial" charset="0"/>
                <a:cs typeface="Cambria"/>
              </a:defRPr>
            </a:lvl3pPr>
            <a:lvl4pPr marL="1346200" indent="-274638" algn="l" defTabSz="914400" rtl="0" eaLnBrk="1" latinLnBrk="0" hangingPunct="1">
              <a:lnSpc>
                <a:spcPct val="90000"/>
              </a:lnSpc>
              <a:spcBef>
                <a:spcPts val="1200"/>
              </a:spcBef>
              <a:spcAft>
                <a:spcPts val="0"/>
              </a:spcAft>
              <a:buSzPct val="80000"/>
              <a:buFontTx/>
              <a:buBlip>
                <a:blip r:embed="rId3"/>
              </a:buBlip>
              <a:tabLst/>
              <a:defRPr sz="2000" b="0" i="0" kern="1200">
                <a:solidFill>
                  <a:schemeClr val="tx1"/>
                </a:solidFill>
                <a:latin typeface="+mn-lt"/>
                <a:ea typeface="Arial" charset="0"/>
                <a:cs typeface="Cambria"/>
              </a:defRPr>
            </a:lvl4pPr>
            <a:lvl5pPr marL="1612900" indent="-266700" algn="l" defTabSz="914400" rtl="0" eaLnBrk="1" latinLnBrk="0" hangingPunct="1">
              <a:lnSpc>
                <a:spcPct val="90000"/>
              </a:lnSpc>
              <a:spcBef>
                <a:spcPts val="1200"/>
              </a:spcBef>
              <a:spcAft>
                <a:spcPts val="0"/>
              </a:spcAft>
              <a:buSzPct val="80000"/>
              <a:buFontTx/>
              <a:buBlip>
                <a:blip r:embed="rId3"/>
              </a:buBlip>
              <a:tabLst/>
              <a:defRPr sz="1800" b="0" i="0" kern="1200">
                <a:solidFill>
                  <a:schemeClr val="tx1"/>
                </a:solidFill>
                <a:latin typeface="+mn-lt"/>
                <a:ea typeface="Arial" charset="0"/>
                <a:cs typeface="Cambria"/>
              </a:defRPr>
            </a:lvl5pPr>
            <a:lvl6pPr marL="1878013" indent="-265113"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6pPr>
            <a:lvl7pPr marL="2152650"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7pPr>
            <a:lvl8pPr marL="2419350" indent="-266700"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8pPr>
            <a:lvl9pPr marL="2693988"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9pPr>
          </a:lstStyle>
          <a:p>
            <a:pPr marL="0" indent="0">
              <a:buNone/>
            </a:pPr>
            <a:endParaRPr lang="fi-FI" dirty="0"/>
          </a:p>
          <a:p>
            <a:r>
              <a:rPr lang="fi-FI" dirty="0"/>
              <a:t>Vähimmäissuositus terveyden kannalta 18–64-vuotiaille aikuisille:</a:t>
            </a:r>
          </a:p>
          <a:p>
            <a:pPr lvl="1"/>
            <a:r>
              <a:rPr lang="fi-FI" dirty="0"/>
              <a:t>kestävyystyyppistä kohtuukuormitteista (esim. reipas kävely) liikuntaa 2,5 tuntia viikossa tai raskasta liikuntaa (esim. juoksu) vähintään 1 tunti ja 15 minuuttia viikossa. </a:t>
            </a:r>
          </a:p>
          <a:p>
            <a:pPr lvl="1"/>
            <a:r>
              <a:rPr lang="fi-FI" dirty="0"/>
              <a:t>lihaskuntoa ja liikehallintaa harjoittavaa liikuntaa vähintään kahtena päivänä viikossa.</a:t>
            </a:r>
          </a:p>
          <a:p>
            <a:r>
              <a:rPr lang="fi-FI" dirty="0"/>
              <a:t>Yli 65-vuotiaille:</a:t>
            </a:r>
          </a:p>
          <a:p>
            <a:pPr lvl="1"/>
            <a:r>
              <a:rPr lang="fi-FI" dirty="0"/>
              <a:t>kestävyysliikuntaa kuten 18–64-vuotiaidenkin, mutta lihaskuntoa, notkeutta ja tasapainoa tulisi kehittää 2–3 kertaa viikossa.</a:t>
            </a:r>
          </a:p>
          <a:p>
            <a:r>
              <a:rPr lang="fi-FI" dirty="0"/>
              <a:t>Soveltavat liikuntasuositukset henkilöille, joilla on erityistarpeita:</a:t>
            </a:r>
          </a:p>
          <a:p>
            <a:pPr lvl="1"/>
            <a:r>
              <a:rPr lang="fi-FI" dirty="0"/>
              <a:t>Liikuntasuositukset noudattelevat aikuisten perussuosituksia, mutta soveltavat niitä, tarjoavat vaihtoehtoja ehdotetuille liikuntamuodoille ja nostavat esiin joitakin erityiskysymyksiä.</a:t>
            </a:r>
          </a:p>
        </p:txBody>
      </p:sp>
      <p:sp>
        <p:nvSpPr>
          <p:cNvPr id="6" name="Tekstiruutu 5">
            <a:extLst>
              <a:ext uri="{FF2B5EF4-FFF2-40B4-BE49-F238E27FC236}">
                <a16:creationId xmlns:a16="http://schemas.microsoft.com/office/drawing/2014/main" id="{9739B45C-7A2D-F248-A0AA-C3B10EF71AAE}"/>
              </a:ext>
            </a:extLst>
          </p:cNvPr>
          <p:cNvSpPr txBox="1"/>
          <p:nvPr/>
        </p:nvSpPr>
        <p:spPr>
          <a:xfrm>
            <a:off x="843947" y="5877272"/>
            <a:ext cx="10868677" cy="369332"/>
          </a:xfrm>
          <a:prstGeom prst="rect">
            <a:avLst/>
          </a:prstGeom>
          <a:noFill/>
        </p:spPr>
        <p:txBody>
          <a:bodyPr wrap="square" rtlCol="0">
            <a:spAutoFit/>
          </a:bodyPr>
          <a:lstStyle/>
          <a:p>
            <a:r>
              <a:rPr lang="fi-FI" dirty="0"/>
              <a:t>(Fogelholm &amp; Oja 2011, 67–75; Liikunta: Käypä hoito -suositus 2016; UKK-instituutti 2017b; UKK-instituutti 2018) </a:t>
            </a:r>
          </a:p>
        </p:txBody>
      </p:sp>
      <p:sp>
        <p:nvSpPr>
          <p:cNvPr id="8" name="Dian numeron paikkamerkki 4">
            <a:extLst>
              <a:ext uri="{FF2B5EF4-FFF2-40B4-BE49-F238E27FC236}">
                <a16:creationId xmlns:a16="http://schemas.microsoft.com/office/drawing/2014/main" id="{ABDC5858-22A2-B345-8B73-E0C65F5B2358}"/>
              </a:ext>
            </a:extLst>
          </p:cNvPr>
          <p:cNvSpPr>
            <a:spLocks noGrp="1"/>
          </p:cNvSpPr>
          <p:nvPr>
            <p:ph type="sldNum" sz="quarter" idx="12"/>
          </p:nvPr>
        </p:nvSpPr>
        <p:spPr>
          <a:xfrm>
            <a:off x="11352213" y="6381750"/>
            <a:ext cx="576262" cy="287338"/>
          </a:xfrm>
        </p:spPr>
        <p:txBody>
          <a:bodyPr/>
          <a:lstStyle/>
          <a:p>
            <a:fld id="{0BC05F23-9948-9C48-82BF-76A5EF201BAB}" type="slidenum">
              <a:rPr lang="en-US" smtClean="0"/>
              <a:pPr/>
              <a:t>7</a:t>
            </a:fld>
            <a:endParaRPr lang="en-US"/>
          </a:p>
        </p:txBody>
      </p:sp>
    </p:spTree>
    <p:extLst>
      <p:ext uri="{BB962C8B-B14F-4D97-AF65-F5344CB8AC3E}">
        <p14:creationId xmlns:p14="http://schemas.microsoft.com/office/powerpoint/2010/main" val="438166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Liikkumista tukevat elintavat</a:t>
            </a:r>
          </a:p>
        </p:txBody>
      </p:sp>
      <p:sp>
        <p:nvSpPr>
          <p:cNvPr id="3" name="Sisällön paikkamerkki 2"/>
          <p:cNvSpPr>
            <a:spLocks noGrp="1"/>
          </p:cNvSpPr>
          <p:nvPr>
            <p:ph idx="1"/>
          </p:nvPr>
        </p:nvSpPr>
        <p:spPr/>
        <p:txBody>
          <a:bodyPr>
            <a:normAutofit/>
          </a:bodyPr>
          <a:lstStyle/>
          <a:p>
            <a:pPr marL="0" indent="0">
              <a:lnSpc>
                <a:spcPct val="107000"/>
              </a:lnSpc>
              <a:spcAft>
                <a:spcPts val="800"/>
              </a:spcAft>
              <a:buNone/>
            </a:pPr>
            <a:endParaRPr lang="fi-FI" b="1" dirty="0">
              <a:latin typeface="Calibri" panose="020F0502020204030204" pitchFamily="34" charset="0"/>
            </a:endParaRPr>
          </a:p>
          <a:p>
            <a:pPr marL="342900" indent="-342900">
              <a:lnSpc>
                <a:spcPct val="107000"/>
              </a:lnSpc>
              <a:spcAft>
                <a:spcPts val="800"/>
              </a:spcAft>
              <a:buFont typeface="Arial" panose="020B0604020202020204" pitchFamily="34" charset="0"/>
              <a:buChar char="•"/>
            </a:pPr>
            <a:endParaRPr lang="fi-FI" b="1" dirty="0">
              <a:latin typeface="Calibri" panose="020F0502020204030204" pitchFamily="34" charset="0"/>
            </a:endParaRPr>
          </a:p>
          <a:p>
            <a:endParaRPr lang="fi-FI" dirty="0"/>
          </a:p>
        </p:txBody>
      </p:sp>
      <p:sp>
        <p:nvSpPr>
          <p:cNvPr id="5" name="Dian numeron paikkamerkki 4"/>
          <p:cNvSpPr>
            <a:spLocks noGrp="1"/>
          </p:cNvSpPr>
          <p:nvPr>
            <p:ph type="sldNum" sz="quarter" idx="12"/>
          </p:nvPr>
        </p:nvSpPr>
        <p:spPr/>
        <p:txBody>
          <a:bodyPr/>
          <a:lstStyle/>
          <a:p>
            <a:fld id="{0BC05F23-9948-9C48-82BF-76A5EF201BAB}" type="slidenum">
              <a:rPr lang="en-US" smtClean="0"/>
              <a:pPr/>
              <a:t>8</a:t>
            </a:fld>
            <a:endParaRPr lang="en-US"/>
          </a:p>
        </p:txBody>
      </p:sp>
      <p:sp>
        <p:nvSpPr>
          <p:cNvPr id="7" name="Sisällön paikkamerkki 2">
            <a:extLst>
              <a:ext uri="{FF2B5EF4-FFF2-40B4-BE49-F238E27FC236}">
                <a16:creationId xmlns:a16="http://schemas.microsoft.com/office/drawing/2014/main" id="{DF6CBBDD-7BD9-7144-9F60-207CD168CEFE}"/>
              </a:ext>
            </a:extLst>
          </p:cNvPr>
          <p:cNvSpPr txBox="1">
            <a:spLocks/>
          </p:cNvSpPr>
          <p:nvPr/>
        </p:nvSpPr>
        <p:spPr>
          <a:xfrm>
            <a:off x="838199" y="1124198"/>
            <a:ext cx="10500288" cy="5257130"/>
          </a:xfrm>
          <a:prstGeom prst="rect">
            <a:avLst/>
          </a:prstGeom>
        </p:spPr>
        <p:txBody>
          <a:bodyPr vert="horz" lIns="0" tIns="0" rIns="0" bIns="0" rtlCol="0" anchor="t" anchorCtr="0">
            <a:normAutofit/>
          </a:bodyPr>
          <a:lstStyle>
            <a:lvl1pPr marL="357188" indent="-357188" algn="l" defTabSz="914400" rtl="0" eaLnBrk="1" latinLnBrk="0" hangingPunct="1">
              <a:lnSpc>
                <a:spcPct val="90000"/>
              </a:lnSpc>
              <a:spcBef>
                <a:spcPts val="1200"/>
              </a:spcBef>
              <a:spcAft>
                <a:spcPts val="0"/>
              </a:spcAft>
              <a:buSzPct val="90000"/>
              <a:buFontTx/>
              <a:buBlip>
                <a:blip r:embed="rId3"/>
              </a:buBlip>
              <a:tabLst/>
              <a:defRPr sz="2800" b="0" i="0" kern="1200">
                <a:solidFill>
                  <a:schemeClr val="tx1"/>
                </a:solidFill>
                <a:latin typeface="+mn-lt"/>
                <a:ea typeface="Arial" charset="0"/>
                <a:cs typeface="Cambria"/>
              </a:defRPr>
            </a:lvl1pPr>
            <a:lvl2pPr marL="714375" indent="-357188" algn="l" defTabSz="914400" rtl="0" eaLnBrk="1" latinLnBrk="0" hangingPunct="1">
              <a:lnSpc>
                <a:spcPct val="90000"/>
              </a:lnSpc>
              <a:spcBef>
                <a:spcPts val="1200"/>
              </a:spcBef>
              <a:spcAft>
                <a:spcPts val="0"/>
              </a:spcAft>
              <a:buSzPct val="80000"/>
              <a:buFontTx/>
              <a:buBlip>
                <a:blip r:embed="rId3"/>
              </a:buBlip>
              <a:tabLst/>
              <a:defRPr sz="2400" b="0" i="0" kern="1200">
                <a:solidFill>
                  <a:schemeClr val="tx1"/>
                </a:solidFill>
                <a:latin typeface="+mn-lt"/>
                <a:ea typeface="Arial" charset="0"/>
                <a:cs typeface="Cambria"/>
              </a:defRPr>
            </a:lvl2pPr>
            <a:lvl3pPr marL="1071563" indent="-357188" algn="l" defTabSz="914400" rtl="0" eaLnBrk="1" latinLnBrk="0" hangingPunct="1">
              <a:lnSpc>
                <a:spcPct val="90000"/>
              </a:lnSpc>
              <a:spcBef>
                <a:spcPts val="1200"/>
              </a:spcBef>
              <a:spcAft>
                <a:spcPts val="0"/>
              </a:spcAft>
              <a:buSzPct val="80000"/>
              <a:buFontTx/>
              <a:buBlip>
                <a:blip r:embed="rId3"/>
              </a:buBlip>
              <a:tabLst/>
              <a:defRPr sz="2200" b="0" i="0" kern="1200">
                <a:solidFill>
                  <a:schemeClr val="tx1"/>
                </a:solidFill>
                <a:latin typeface="+mn-lt"/>
                <a:ea typeface="Arial" charset="0"/>
                <a:cs typeface="Cambria"/>
              </a:defRPr>
            </a:lvl3pPr>
            <a:lvl4pPr marL="1346200" indent="-274638" algn="l" defTabSz="914400" rtl="0" eaLnBrk="1" latinLnBrk="0" hangingPunct="1">
              <a:lnSpc>
                <a:spcPct val="90000"/>
              </a:lnSpc>
              <a:spcBef>
                <a:spcPts val="1200"/>
              </a:spcBef>
              <a:spcAft>
                <a:spcPts val="0"/>
              </a:spcAft>
              <a:buSzPct val="80000"/>
              <a:buFontTx/>
              <a:buBlip>
                <a:blip r:embed="rId3"/>
              </a:buBlip>
              <a:tabLst/>
              <a:defRPr sz="2000" b="0" i="0" kern="1200">
                <a:solidFill>
                  <a:schemeClr val="tx1"/>
                </a:solidFill>
                <a:latin typeface="+mn-lt"/>
                <a:ea typeface="Arial" charset="0"/>
                <a:cs typeface="Cambria"/>
              </a:defRPr>
            </a:lvl4pPr>
            <a:lvl5pPr marL="1612900" indent="-266700" algn="l" defTabSz="914400" rtl="0" eaLnBrk="1" latinLnBrk="0" hangingPunct="1">
              <a:lnSpc>
                <a:spcPct val="90000"/>
              </a:lnSpc>
              <a:spcBef>
                <a:spcPts val="1200"/>
              </a:spcBef>
              <a:spcAft>
                <a:spcPts val="0"/>
              </a:spcAft>
              <a:buSzPct val="80000"/>
              <a:buFontTx/>
              <a:buBlip>
                <a:blip r:embed="rId3"/>
              </a:buBlip>
              <a:tabLst/>
              <a:defRPr sz="1800" b="0" i="0" kern="1200">
                <a:solidFill>
                  <a:schemeClr val="tx1"/>
                </a:solidFill>
                <a:latin typeface="+mn-lt"/>
                <a:ea typeface="Arial" charset="0"/>
                <a:cs typeface="Cambria"/>
              </a:defRPr>
            </a:lvl5pPr>
            <a:lvl6pPr marL="1878013" indent="-265113"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6pPr>
            <a:lvl7pPr marL="2152650"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7pPr>
            <a:lvl8pPr marL="2419350" indent="-266700"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8pPr>
            <a:lvl9pPr marL="2693988" indent="-274638" algn="l" defTabSz="914400" rtl="0" eaLnBrk="1" latinLnBrk="0" hangingPunct="1">
              <a:lnSpc>
                <a:spcPct val="90000"/>
              </a:lnSpc>
              <a:spcBef>
                <a:spcPts val="1200"/>
              </a:spcBef>
              <a:spcAft>
                <a:spcPts val="0"/>
              </a:spcAft>
              <a:buFont typeface="Arial"/>
              <a:buChar char="•"/>
              <a:defRPr sz="1400" kern="1200">
                <a:solidFill>
                  <a:schemeClr val="tx1"/>
                </a:solidFill>
                <a:latin typeface="+mn-lt"/>
                <a:ea typeface="+mn-ea"/>
                <a:cs typeface="+mn-cs"/>
              </a:defRPr>
            </a:lvl9pPr>
          </a:lstStyle>
          <a:p>
            <a:pPr marL="0" indent="0">
              <a:buNone/>
            </a:pPr>
            <a:endParaRPr lang="fi-FI" dirty="0"/>
          </a:p>
          <a:p>
            <a:r>
              <a:rPr lang="fi-FI" dirty="0"/>
              <a:t>Riittävä ja laadukas uni sekä liikkumisen ja levon sopiva rytmitys</a:t>
            </a:r>
          </a:p>
          <a:p>
            <a:r>
              <a:rPr lang="fi-FI" dirty="0"/>
              <a:t>Ruokailutottumukset</a:t>
            </a:r>
          </a:p>
          <a:p>
            <a:pPr lvl="1"/>
            <a:r>
              <a:rPr lang="fi-FI" dirty="0"/>
              <a:t>Laadukas ja riittävä syöminen vaikuttaa siihen, kuinka jaksaa liikkua ja harjoitella, tukee harjoitusvaikutusten syntymistä (kunnon kohoaminen) sekä auttaa palautumaan liikunnasta. </a:t>
            </a:r>
          </a:p>
          <a:p>
            <a:pPr lvl="1"/>
            <a:r>
              <a:rPr lang="fi-FI" dirty="0"/>
              <a:t>Iäkkäiden henkilöiden kannattaa kiinnittää erityistä huomiota riittävään energiansaantiin sekä proteiinin ja nesteen saantiin etenkin liikunnan harrastamisen yhteydessä. </a:t>
            </a:r>
          </a:p>
          <a:p>
            <a:r>
              <a:rPr lang="fi-FI" dirty="0"/>
              <a:t>Kohtuullinen alkoholinkäyttö ja antidoping</a:t>
            </a:r>
          </a:p>
          <a:p>
            <a:r>
              <a:rPr lang="fi-FI" dirty="0"/>
              <a:t>Tupakoimattomuus</a:t>
            </a:r>
          </a:p>
          <a:p>
            <a:endParaRPr lang="fi-FI" dirty="0"/>
          </a:p>
        </p:txBody>
      </p:sp>
    </p:spTree>
    <p:extLst>
      <p:ext uri="{BB962C8B-B14F-4D97-AF65-F5344CB8AC3E}">
        <p14:creationId xmlns:p14="http://schemas.microsoft.com/office/powerpoint/2010/main" val="1155395692"/>
      </p:ext>
    </p:extLst>
  </p:cSld>
  <p:clrMapOvr>
    <a:masterClrMapping/>
  </p:clrMapOvr>
</p:sld>
</file>

<file path=ppt/theme/theme1.xml><?xml version="1.0" encoding="utf-8"?>
<a:theme xmlns:a="http://schemas.openxmlformats.org/drawingml/2006/main" name="Tähtiseura">
  <a:themeElements>
    <a:clrScheme name="Tähtiseura">
      <a:dk1>
        <a:srgbClr val="004899"/>
      </a:dk1>
      <a:lt1>
        <a:srgbClr val="EEF0F0"/>
      </a:lt1>
      <a:dk2>
        <a:srgbClr val="000028"/>
      </a:dk2>
      <a:lt2>
        <a:srgbClr val="CCD2D9"/>
      </a:lt2>
      <a:accent1>
        <a:srgbClr val="004899"/>
      </a:accent1>
      <a:accent2>
        <a:srgbClr val="009B3A"/>
      </a:accent2>
      <a:accent3>
        <a:srgbClr val="E10E20"/>
      </a:accent3>
      <a:accent4>
        <a:srgbClr val="FFA000"/>
      </a:accent4>
      <a:accent5>
        <a:srgbClr val="009B3A"/>
      </a:accent5>
      <a:accent6>
        <a:srgbClr val="E10E20"/>
      </a:accent6>
      <a:hlink>
        <a:srgbClr val="004899"/>
      </a:hlink>
      <a:folHlink>
        <a:srgbClr val="000028"/>
      </a:folHlink>
    </a:clrScheme>
    <a:fontScheme name="Tähtiseur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mtClean="0"/>
        </a:defPPr>
      </a:lstStyle>
    </a:txDef>
  </a:objectDefaults>
  <a:extraClrSchemeLst/>
  <a:extLst>
    <a:ext uri="{05A4C25C-085E-4340-85A3-A5531E510DB2}">
      <thm15:themeFamily xmlns:thm15="http://schemas.microsoft.com/office/thememl/2012/main" name="tahtiseura_ppt_pohja_160318" id="{31F2AAD6-77FD-7B4A-B101-DCC894253B8B}" vid="{23B38415-3841-F64C-95DE-46FDAF11A199}"/>
    </a:ext>
  </a:extLst>
</a:theme>
</file>

<file path=ppt/theme/theme2.xml><?xml version="1.0" encoding="utf-8"?>
<a:theme xmlns:a="http://schemas.openxmlformats.org/drawingml/2006/main" name="Office Theme">
  <a:themeElements>
    <a:clrScheme name="Tähtiseura">
      <a:dk1>
        <a:srgbClr val="004899"/>
      </a:dk1>
      <a:lt1>
        <a:srgbClr val="EEF0F0"/>
      </a:lt1>
      <a:dk2>
        <a:srgbClr val="000028"/>
      </a:dk2>
      <a:lt2>
        <a:srgbClr val="CCD2D9"/>
      </a:lt2>
      <a:accent1>
        <a:srgbClr val="004899"/>
      </a:accent1>
      <a:accent2>
        <a:srgbClr val="009B3A"/>
      </a:accent2>
      <a:accent3>
        <a:srgbClr val="E10E20"/>
      </a:accent3>
      <a:accent4>
        <a:srgbClr val="FFA000"/>
      </a:accent4>
      <a:accent5>
        <a:srgbClr val="009B3A"/>
      </a:accent5>
      <a:accent6>
        <a:srgbClr val="E10E20"/>
      </a:accent6>
      <a:hlink>
        <a:srgbClr val="004899"/>
      </a:hlink>
      <a:folHlink>
        <a:srgbClr val="000028"/>
      </a:folHlink>
    </a:clrScheme>
    <a:fontScheme name="Tähtiseur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Tähtiseura">
      <a:dk1>
        <a:srgbClr val="004899"/>
      </a:dk1>
      <a:lt1>
        <a:srgbClr val="EEF0F0"/>
      </a:lt1>
      <a:dk2>
        <a:srgbClr val="000028"/>
      </a:dk2>
      <a:lt2>
        <a:srgbClr val="CCD2D9"/>
      </a:lt2>
      <a:accent1>
        <a:srgbClr val="004899"/>
      </a:accent1>
      <a:accent2>
        <a:srgbClr val="009B3A"/>
      </a:accent2>
      <a:accent3>
        <a:srgbClr val="E10E20"/>
      </a:accent3>
      <a:accent4>
        <a:srgbClr val="FFA000"/>
      </a:accent4>
      <a:accent5>
        <a:srgbClr val="009B3A"/>
      </a:accent5>
      <a:accent6>
        <a:srgbClr val="E10E20"/>
      </a:accent6>
      <a:hlink>
        <a:srgbClr val="004899"/>
      </a:hlink>
      <a:folHlink>
        <a:srgbClr val="000028"/>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C95B1453F5BCE84392FF6391818BEC43" ma:contentTypeVersion="8" ma:contentTypeDescription="Luo uusi asiakirja." ma:contentTypeScope="" ma:versionID="3bfd80fe2c97b82e0857914cca13949e">
  <xsd:schema xmlns:xsd="http://www.w3.org/2001/XMLSchema" xmlns:xs="http://www.w3.org/2001/XMLSchema" xmlns:p="http://schemas.microsoft.com/office/2006/metadata/properties" xmlns:ns2="cbe523bb-1852-42b3-9042-03b25c228512" xmlns:ns3="26a4e98e-ae1e-4fa7-818c-190d4c125553" targetNamespace="http://schemas.microsoft.com/office/2006/metadata/properties" ma:root="true" ma:fieldsID="2a56268191899a42884d7cdff7d0739c" ns2:_="" ns3:_="">
    <xsd:import namespace="cbe523bb-1852-42b3-9042-03b25c228512"/>
    <xsd:import namespace="26a4e98e-ae1e-4fa7-818c-190d4c12555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e523bb-1852-42b3-9042-03b25c228512"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a4e98e-ae1e-4fa7-818c-190d4c12555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A79BC9-83FD-4B2E-946E-11FF29A27398}">
  <ds:schemaRefs>
    <ds:schemaRef ds:uri="http://schemas.microsoft.com/sharepoint/v3/contenttype/forms"/>
  </ds:schemaRefs>
</ds:datastoreItem>
</file>

<file path=customXml/itemProps2.xml><?xml version="1.0" encoding="utf-8"?>
<ds:datastoreItem xmlns:ds="http://schemas.openxmlformats.org/officeDocument/2006/customXml" ds:itemID="{DAD5712F-8232-43AE-B270-FDB2A459BB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e523bb-1852-42b3-9042-03b25c228512"/>
    <ds:schemaRef ds:uri="26a4e98e-ae1e-4fa7-818c-190d4c1255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6D7156-0A1C-4A68-9062-DBC006739A50}">
  <ds:schemaRefs>
    <ds:schemaRef ds:uri="http://purl.org/dc/elements/1.1/"/>
    <ds:schemaRef ds:uri="http://schemas.microsoft.com/office/2006/metadata/properties"/>
    <ds:schemaRef ds:uri="26a4e98e-ae1e-4fa7-818c-190d4c12555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be523bb-1852-42b3-9042-03b25c22851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tahtiseura</Template>
  <TotalTime>7242</TotalTime>
  <Words>984</Words>
  <Application>Microsoft Office PowerPoint</Application>
  <PresentationFormat>Laajakuva</PresentationFormat>
  <Paragraphs>216</Paragraphs>
  <Slides>8</Slides>
  <Notes>7</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8</vt:i4>
      </vt:variant>
    </vt:vector>
  </HeadingPairs>
  <TitlesOfParts>
    <vt:vector size="12" baseType="lpstr">
      <vt:lpstr>Arial</vt:lpstr>
      <vt:lpstr>Calibri</vt:lpstr>
      <vt:lpstr>Cambria</vt:lpstr>
      <vt:lpstr>Tähtiseura</vt:lpstr>
      <vt:lpstr>PowerPoint-esitys</vt:lpstr>
      <vt:lpstr>Aikuisen hyvinvointia tukevat tekijät liikunnassa</vt:lpstr>
      <vt:lpstr>Aikuisen hyvinvointia tukevat tekijät liikunnassa</vt:lpstr>
      <vt:lpstr>Liikkumisen henkilökohtainen merkitys</vt:lpstr>
      <vt:lpstr>Terveyskunnon osa-alueet</vt:lpstr>
      <vt:lpstr>Liikunnan keskeiset terveyshyödyt</vt:lpstr>
      <vt:lpstr>Riittävä liikkuminen</vt:lpstr>
      <vt:lpstr>Liikkumista tukevat elintavat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Tuula Paataja</dc:creator>
  <cp:lastModifiedBy>Suvi Voutilainen</cp:lastModifiedBy>
  <cp:revision>163</cp:revision>
  <cp:lastPrinted>2017-03-21T15:02:53Z</cp:lastPrinted>
  <dcterms:created xsi:type="dcterms:W3CDTF">2018-04-09T10:20:48Z</dcterms:created>
  <dcterms:modified xsi:type="dcterms:W3CDTF">2018-11-16T13:28:37Z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0x010100C95B1453F5BCE84392FF6391818BEC43</vt:lpwstr>
  </property>
</Properties>
</file>